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handoutMasterIdLst>
    <p:handoutMasterId r:id="rId8"/>
  </p:handoutMasterIdLst>
  <p:sldIdLst>
    <p:sldId id="308" r:id="rId5"/>
    <p:sldId id="311" r:id="rId6"/>
    <p:sldId id="31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7A0"/>
    <a:srgbClr val="0027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9CA986-A72F-4773-9399-697F497FAF11}" v="87" dt="2020-10-12T17:19:49.2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2046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sed Leti" userId="5cd3fed2-d62e-49b0-913d-652371a62921" providerId="ADAL" clId="{F49CA986-A72F-4773-9399-697F497FAF11}"/>
    <pc:docChg chg="undo redo custSel mod addSld delSld modSld modMainMaster">
      <pc:chgData name="Marsed Leti" userId="5cd3fed2-d62e-49b0-913d-652371a62921" providerId="ADAL" clId="{F49CA986-A72F-4773-9399-697F497FAF11}" dt="2020-10-12T17:19:49.204" v="833" actId="207"/>
      <pc:docMkLst>
        <pc:docMk/>
      </pc:docMkLst>
      <pc:sldChg chg="modSp add del">
        <pc:chgData name="Marsed Leti" userId="5cd3fed2-d62e-49b0-913d-652371a62921" providerId="ADAL" clId="{F49CA986-A72F-4773-9399-697F497FAF11}" dt="2020-10-12T17:17:27.199" v="824" actId="47"/>
        <pc:sldMkLst>
          <pc:docMk/>
          <pc:sldMk cId="3499518299" sldId="256"/>
        </pc:sldMkLst>
        <pc:spChg chg="mod">
          <ac:chgData name="Marsed Leti" userId="5cd3fed2-d62e-49b0-913d-652371a62921" providerId="ADAL" clId="{F49CA986-A72F-4773-9399-697F497FAF11}" dt="2020-10-12T16:49:27.202" v="329"/>
          <ac:spMkLst>
            <pc:docMk/>
            <pc:sldMk cId="3499518299" sldId="256"/>
            <ac:spMk id="2" creationId="{395FB4D1-8750-454A-B4B8-901B99935CD1}"/>
          </ac:spMkLst>
        </pc:spChg>
        <pc:spChg chg="mod">
          <ac:chgData name="Marsed Leti" userId="5cd3fed2-d62e-49b0-913d-652371a62921" providerId="ADAL" clId="{F49CA986-A72F-4773-9399-697F497FAF11}" dt="2020-10-12T16:49:27.202" v="329"/>
          <ac:spMkLst>
            <pc:docMk/>
            <pc:sldMk cId="3499518299" sldId="256"/>
            <ac:spMk id="3" creationId="{45DC20FB-C622-4B2A-B7DF-DD6CB9CF005A}"/>
          </ac:spMkLst>
        </pc:spChg>
      </pc:sldChg>
      <pc:sldChg chg="new del">
        <pc:chgData name="Marsed Leti" userId="5cd3fed2-d62e-49b0-913d-652371a62921" providerId="ADAL" clId="{F49CA986-A72F-4773-9399-697F497FAF11}" dt="2020-10-12T16:57:18.113" v="452" actId="680"/>
        <pc:sldMkLst>
          <pc:docMk/>
          <pc:sldMk cId="3798010100" sldId="256"/>
        </pc:sldMkLst>
      </pc:sldChg>
      <pc:sldChg chg="addSp delSp modSp new del mod chgLayout">
        <pc:chgData name="Marsed Leti" userId="5cd3fed2-d62e-49b0-913d-652371a62921" providerId="ADAL" clId="{F49CA986-A72F-4773-9399-697F497FAF11}" dt="2020-10-12T16:57:17.608" v="451" actId="680"/>
        <pc:sldMkLst>
          <pc:docMk/>
          <pc:sldMk cId="3097249247" sldId="257"/>
        </pc:sldMkLst>
        <pc:spChg chg="add del">
          <ac:chgData name="Marsed Leti" userId="5cd3fed2-d62e-49b0-913d-652371a62921" providerId="ADAL" clId="{F49CA986-A72F-4773-9399-697F497FAF11}" dt="2020-10-12T16:57:16.679" v="450" actId="700"/>
          <ac:spMkLst>
            <pc:docMk/>
            <pc:sldMk cId="3097249247" sldId="257"/>
            <ac:spMk id="2" creationId="{323B4139-4354-462C-BA3E-19BEF6C0F9FB}"/>
          </ac:spMkLst>
        </pc:spChg>
        <pc:spChg chg="add del">
          <ac:chgData name="Marsed Leti" userId="5cd3fed2-d62e-49b0-913d-652371a62921" providerId="ADAL" clId="{F49CA986-A72F-4773-9399-697F497FAF11}" dt="2020-10-12T16:57:16.679" v="450" actId="700"/>
          <ac:spMkLst>
            <pc:docMk/>
            <pc:sldMk cId="3097249247" sldId="257"/>
            <ac:spMk id="3" creationId="{808549B3-FC33-4431-BB3A-D2A4BDDA8988}"/>
          </ac:spMkLst>
        </pc:spChg>
        <pc:spChg chg="add del mod ord">
          <ac:chgData name="Marsed Leti" userId="5cd3fed2-d62e-49b0-913d-652371a62921" providerId="ADAL" clId="{F49CA986-A72F-4773-9399-697F497FAF11}" dt="2020-10-12T16:57:16.679" v="450" actId="700"/>
          <ac:spMkLst>
            <pc:docMk/>
            <pc:sldMk cId="3097249247" sldId="257"/>
            <ac:spMk id="4" creationId="{918508EC-B257-4568-84C3-EEB7D29E7EA8}"/>
          </ac:spMkLst>
        </pc:spChg>
        <pc:spChg chg="add del mod ord">
          <ac:chgData name="Marsed Leti" userId="5cd3fed2-d62e-49b0-913d-652371a62921" providerId="ADAL" clId="{F49CA986-A72F-4773-9399-697F497FAF11}" dt="2020-10-12T16:57:16.679" v="450" actId="700"/>
          <ac:spMkLst>
            <pc:docMk/>
            <pc:sldMk cId="3097249247" sldId="257"/>
            <ac:spMk id="5" creationId="{3B82BF85-3B5B-4904-A5ED-4494F749FDF5}"/>
          </ac:spMkLst>
        </pc:spChg>
      </pc:sldChg>
      <pc:sldChg chg="new del">
        <pc:chgData name="Marsed Leti" userId="5cd3fed2-d62e-49b0-913d-652371a62921" providerId="ADAL" clId="{F49CA986-A72F-4773-9399-697F497FAF11}" dt="2020-10-12T16:57:48.410" v="463" actId="680"/>
        <pc:sldMkLst>
          <pc:docMk/>
          <pc:sldMk cId="3571434647" sldId="257"/>
        </pc:sldMkLst>
      </pc:sldChg>
      <pc:sldChg chg="addSp delSp modSp add del mod setBg setClrOvrMap delDesignElem chgLayout">
        <pc:chgData name="Marsed Leti" userId="5cd3fed2-d62e-49b0-913d-652371a62921" providerId="ADAL" clId="{F49CA986-A72F-4773-9399-697F497FAF11}" dt="2020-10-12T16:54:49.138" v="401" actId="47"/>
        <pc:sldMkLst>
          <pc:docMk/>
          <pc:sldMk cId="363015877" sldId="299"/>
        </pc:sldMkLst>
        <pc:spChg chg="del mod ord">
          <ac:chgData name="Marsed Leti" userId="5cd3fed2-d62e-49b0-913d-652371a62921" providerId="ADAL" clId="{F49CA986-A72F-4773-9399-697F497FAF11}" dt="2020-10-12T16:42:10.113" v="117" actId="478"/>
          <ac:spMkLst>
            <pc:docMk/>
            <pc:sldMk cId="363015877" sldId="299"/>
            <ac:spMk id="2" creationId="{2975BCE0-C492-45D1-B14B-D698228DC08F}"/>
          </ac:spMkLst>
        </pc:spChg>
        <pc:spChg chg="del mod ord">
          <ac:chgData name="Marsed Leti" userId="5cd3fed2-d62e-49b0-913d-652371a62921" providerId="ADAL" clId="{F49CA986-A72F-4773-9399-697F497FAF11}" dt="2020-10-12T16:42:10.113" v="117" actId="478"/>
          <ac:spMkLst>
            <pc:docMk/>
            <pc:sldMk cId="363015877" sldId="299"/>
            <ac:spMk id="3" creationId="{29B0ECBC-01F6-45D4-9F4C-FD7E8B5B96A4}"/>
          </ac:spMkLst>
        </pc:spChg>
        <pc:spChg chg="add del mod">
          <ac:chgData name="Marsed Leti" userId="5cd3fed2-d62e-49b0-913d-652371a62921" providerId="ADAL" clId="{F49CA986-A72F-4773-9399-697F497FAF11}" dt="2020-10-12T16:36:45.523" v="15" actId="478"/>
          <ac:spMkLst>
            <pc:docMk/>
            <pc:sldMk cId="363015877" sldId="299"/>
            <ac:spMk id="5" creationId="{BD2F02FA-B675-4B2B-B2F4-FE888FF4E78D}"/>
          </ac:spMkLst>
        </pc:spChg>
        <pc:spChg chg="del">
          <ac:chgData name="Marsed Leti" userId="5cd3fed2-d62e-49b0-913d-652371a62921" providerId="ADAL" clId="{F49CA986-A72F-4773-9399-697F497FAF11}" dt="2020-10-12T16:36:44.057" v="13" actId="478"/>
          <ac:spMkLst>
            <pc:docMk/>
            <pc:sldMk cId="363015877" sldId="299"/>
            <ac:spMk id="6" creationId="{97A5BD8C-215E-470E-9A15-CEABC3C16B40}"/>
          </ac:spMkLst>
        </pc:spChg>
        <pc:spChg chg="add del">
          <ac:chgData name="Marsed Leti" userId="5cd3fed2-d62e-49b0-913d-652371a62921" providerId="ADAL" clId="{F49CA986-A72F-4773-9399-697F497FAF11}" dt="2020-10-12T16:38:54.259" v="38" actId="26606"/>
          <ac:spMkLst>
            <pc:docMk/>
            <pc:sldMk cId="363015877" sldId="299"/>
            <ac:spMk id="10" creationId="{0671A8AE-40A1-4631-A6B8-581AFF065482}"/>
          </ac:spMkLst>
        </pc:spChg>
        <pc:spChg chg="add del">
          <ac:chgData name="Marsed Leti" userId="5cd3fed2-d62e-49b0-913d-652371a62921" providerId="ADAL" clId="{F49CA986-A72F-4773-9399-697F497FAF11}" dt="2020-10-12T16:38:54.259" v="38" actId="26606"/>
          <ac:spMkLst>
            <pc:docMk/>
            <pc:sldMk cId="363015877" sldId="299"/>
            <ac:spMk id="11" creationId="{AB58EF07-17C2-48CF-ABB0-EEF1F17CB8F0}"/>
          </ac:spMkLst>
        </pc:spChg>
        <pc:spChg chg="add del">
          <ac:chgData name="Marsed Leti" userId="5cd3fed2-d62e-49b0-913d-652371a62921" providerId="ADAL" clId="{F49CA986-A72F-4773-9399-697F497FAF11}" dt="2020-10-12T16:38:48.059" v="36" actId="26606"/>
          <ac:spMkLst>
            <pc:docMk/>
            <pc:sldMk cId="363015877" sldId="299"/>
            <ac:spMk id="13" creationId="{87CC2527-562A-4F69-B487-4371E5B243E7}"/>
          </ac:spMkLst>
        </pc:spChg>
        <pc:spChg chg="add del">
          <ac:chgData name="Marsed Leti" userId="5cd3fed2-d62e-49b0-913d-652371a62921" providerId="ADAL" clId="{F49CA986-A72F-4773-9399-697F497FAF11}" dt="2020-10-12T16:40:51.806" v="69" actId="26606"/>
          <ac:spMkLst>
            <pc:docMk/>
            <pc:sldMk cId="363015877" sldId="299"/>
            <ac:spMk id="14" creationId="{870A1295-61BC-4214-AA3E-D396673024D0}"/>
          </ac:spMkLst>
        </pc:spChg>
        <pc:spChg chg="add del">
          <ac:chgData name="Marsed Leti" userId="5cd3fed2-d62e-49b0-913d-652371a62921" providerId="ADAL" clId="{F49CA986-A72F-4773-9399-697F497FAF11}" dt="2020-10-12T16:38:54.259" v="38" actId="26606"/>
          <ac:spMkLst>
            <pc:docMk/>
            <pc:sldMk cId="363015877" sldId="299"/>
            <ac:spMk id="17" creationId="{AF2F604E-43BE-4DC3-B983-E071523364F8}"/>
          </ac:spMkLst>
        </pc:spChg>
        <pc:spChg chg="add del">
          <ac:chgData name="Marsed Leti" userId="5cd3fed2-d62e-49b0-913d-652371a62921" providerId="ADAL" clId="{F49CA986-A72F-4773-9399-697F497FAF11}" dt="2020-10-12T16:38:54.259" v="38" actId="26606"/>
          <ac:spMkLst>
            <pc:docMk/>
            <pc:sldMk cId="363015877" sldId="299"/>
            <ac:spMk id="19" creationId="{08C9B587-E65E-4B52-B37C-ABEBB6E87928}"/>
          </ac:spMkLst>
        </pc:spChg>
        <pc:spChg chg="add del">
          <ac:chgData name="Marsed Leti" userId="5cd3fed2-d62e-49b0-913d-652371a62921" providerId="ADAL" clId="{F49CA986-A72F-4773-9399-697F497FAF11}" dt="2020-10-12T16:38:57.311" v="40" actId="26606"/>
          <ac:spMkLst>
            <pc:docMk/>
            <pc:sldMk cId="363015877" sldId="299"/>
            <ac:spMk id="21" creationId="{71B2258F-86CA-4D4D-8270-BC05FCDEBFB3}"/>
          </ac:spMkLst>
        </pc:spChg>
        <pc:spChg chg="add del">
          <ac:chgData name="Marsed Leti" userId="5cd3fed2-d62e-49b0-913d-652371a62921" providerId="ADAL" clId="{F49CA986-A72F-4773-9399-697F497FAF11}" dt="2020-10-12T16:39:08.453" v="42" actId="26606"/>
          <ac:spMkLst>
            <pc:docMk/>
            <pc:sldMk cId="363015877" sldId="299"/>
            <ac:spMk id="23" creationId="{55666830-9A19-4E01-8505-D6C7F9AC5665}"/>
          </ac:spMkLst>
        </pc:spChg>
        <pc:spChg chg="add del">
          <ac:chgData name="Marsed Leti" userId="5cd3fed2-d62e-49b0-913d-652371a62921" providerId="ADAL" clId="{F49CA986-A72F-4773-9399-697F497FAF11}" dt="2020-10-12T16:39:08.453" v="42" actId="26606"/>
          <ac:spMkLst>
            <pc:docMk/>
            <pc:sldMk cId="363015877" sldId="299"/>
            <ac:spMk id="24" creationId="{AE9FC877-7FB6-4D22-9988-35420644E202}"/>
          </ac:spMkLst>
        </pc:spChg>
        <pc:spChg chg="add del">
          <ac:chgData name="Marsed Leti" userId="5cd3fed2-d62e-49b0-913d-652371a62921" providerId="ADAL" clId="{F49CA986-A72F-4773-9399-697F497FAF11}" dt="2020-10-12T16:39:08.453" v="42" actId="26606"/>
          <ac:spMkLst>
            <pc:docMk/>
            <pc:sldMk cId="363015877" sldId="299"/>
            <ac:spMk id="25" creationId="{E41809D1-F12E-46BB-B804-5F209D325E8B}"/>
          </ac:spMkLst>
        </pc:spChg>
        <pc:spChg chg="add del">
          <ac:chgData name="Marsed Leti" userId="5cd3fed2-d62e-49b0-913d-652371a62921" providerId="ADAL" clId="{F49CA986-A72F-4773-9399-697F497FAF11}" dt="2020-10-12T16:39:08.453" v="42" actId="26606"/>
          <ac:spMkLst>
            <pc:docMk/>
            <pc:sldMk cId="363015877" sldId="299"/>
            <ac:spMk id="26" creationId="{AF2F604E-43BE-4DC3-B983-E071523364F8}"/>
          </ac:spMkLst>
        </pc:spChg>
        <pc:spChg chg="add del">
          <ac:chgData name="Marsed Leti" userId="5cd3fed2-d62e-49b0-913d-652371a62921" providerId="ADAL" clId="{F49CA986-A72F-4773-9399-697F497FAF11}" dt="2020-10-12T16:39:08.453" v="42" actId="26606"/>
          <ac:spMkLst>
            <pc:docMk/>
            <pc:sldMk cId="363015877" sldId="299"/>
            <ac:spMk id="27" creationId="{08C9B587-E65E-4B52-B37C-ABEBB6E87928}"/>
          </ac:spMkLst>
        </pc:spChg>
        <pc:spChg chg="add del">
          <ac:chgData name="Marsed Leti" userId="5cd3fed2-d62e-49b0-913d-652371a62921" providerId="ADAL" clId="{F49CA986-A72F-4773-9399-697F497FAF11}" dt="2020-10-12T16:40:45.254" v="64" actId="26606"/>
          <ac:spMkLst>
            <pc:docMk/>
            <pc:sldMk cId="363015877" sldId="299"/>
            <ac:spMk id="29" creationId="{870A1295-61BC-4214-AA3E-D396673024D0}"/>
          </ac:spMkLst>
        </pc:spChg>
        <pc:spChg chg="add del">
          <ac:chgData name="Marsed Leti" userId="5cd3fed2-d62e-49b0-913d-652371a62921" providerId="ADAL" clId="{F49CA986-A72F-4773-9399-697F497FAF11}" dt="2020-10-12T16:40:56.134" v="71" actId="26606"/>
          <ac:spMkLst>
            <pc:docMk/>
            <pc:sldMk cId="363015877" sldId="299"/>
            <ac:spMk id="31" creationId="{74426AB7-D619-4515-962A-BC83909EC015}"/>
          </ac:spMkLst>
        </pc:spChg>
        <pc:spChg chg="add del">
          <ac:chgData name="Marsed Leti" userId="5cd3fed2-d62e-49b0-913d-652371a62921" providerId="ADAL" clId="{F49CA986-A72F-4773-9399-697F497FAF11}" dt="2020-10-12T16:40:56.134" v="71" actId="26606"/>
          <ac:spMkLst>
            <pc:docMk/>
            <pc:sldMk cId="363015877" sldId="299"/>
            <ac:spMk id="32" creationId="{DE47DF98-723F-4AAC-ABCF-CACBC438F78F}"/>
          </ac:spMkLst>
        </pc:spChg>
        <pc:spChg chg="add del">
          <ac:chgData name="Marsed Leti" userId="5cd3fed2-d62e-49b0-913d-652371a62921" providerId="ADAL" clId="{F49CA986-A72F-4773-9399-697F497FAF11}" dt="2020-10-12T16:40:56.703" v="73" actId="26606"/>
          <ac:spMkLst>
            <pc:docMk/>
            <pc:sldMk cId="363015877" sldId="299"/>
            <ac:spMk id="35" creationId="{B538A7B5-B32D-421E-B110-AB5B1A7CC2E8}"/>
          </ac:spMkLst>
        </pc:spChg>
        <pc:spChg chg="add del">
          <ac:chgData name="Marsed Leti" userId="5cd3fed2-d62e-49b0-913d-652371a62921" providerId="ADAL" clId="{F49CA986-A72F-4773-9399-697F497FAF11}" dt="2020-10-12T16:40:56.703" v="73" actId="26606"/>
          <ac:spMkLst>
            <pc:docMk/>
            <pc:sldMk cId="363015877" sldId="299"/>
            <ac:spMk id="36" creationId="{14D36999-26F8-45E4-AB41-D485D0B0B1C2}"/>
          </ac:spMkLst>
        </pc:spChg>
        <pc:spChg chg="add del">
          <ac:chgData name="Marsed Leti" userId="5cd3fed2-d62e-49b0-913d-652371a62921" providerId="ADAL" clId="{F49CA986-A72F-4773-9399-697F497FAF11}" dt="2020-10-12T16:39:45.657" v="50" actId="26606"/>
          <ac:spMkLst>
            <pc:docMk/>
            <pc:sldMk cId="363015877" sldId="299"/>
            <ac:spMk id="37" creationId="{B538A7B5-B32D-421E-B110-AB5B1A7CC2E8}"/>
          </ac:spMkLst>
        </pc:spChg>
        <pc:spChg chg="add del">
          <ac:chgData name="Marsed Leti" userId="5cd3fed2-d62e-49b0-913d-652371a62921" providerId="ADAL" clId="{F49CA986-A72F-4773-9399-697F497FAF11}" dt="2020-10-12T16:39:45.657" v="50" actId="26606"/>
          <ac:spMkLst>
            <pc:docMk/>
            <pc:sldMk cId="363015877" sldId="299"/>
            <ac:spMk id="39" creationId="{14D36999-26F8-45E4-AB41-D485D0B0B1C2}"/>
          </ac:spMkLst>
        </pc:spChg>
        <pc:spChg chg="add del">
          <ac:chgData name="Marsed Leti" userId="5cd3fed2-d62e-49b0-913d-652371a62921" providerId="ADAL" clId="{F49CA986-A72F-4773-9399-697F497FAF11}" dt="2020-10-12T16:40:58.364" v="75" actId="26606"/>
          <ac:spMkLst>
            <pc:docMk/>
            <pc:sldMk cId="363015877" sldId="299"/>
            <ac:spMk id="42" creationId="{7F7D7B8D-EF99-4CA1-AB1E-4C0C047409F5}"/>
          </ac:spMkLst>
        </pc:spChg>
        <pc:spChg chg="add del">
          <ac:chgData name="Marsed Leti" userId="5cd3fed2-d62e-49b0-913d-652371a62921" providerId="ADAL" clId="{F49CA986-A72F-4773-9399-697F497FAF11}" dt="2020-10-12T16:41:00.188" v="77" actId="26606"/>
          <ac:spMkLst>
            <pc:docMk/>
            <pc:sldMk cId="363015877" sldId="299"/>
            <ac:spMk id="44" creationId="{303CC970-4826-4CED-8063-0FB676635452}"/>
          </ac:spMkLst>
        </pc:spChg>
        <pc:spChg chg="add del">
          <ac:chgData name="Marsed Leti" userId="5cd3fed2-d62e-49b0-913d-652371a62921" providerId="ADAL" clId="{F49CA986-A72F-4773-9399-697F497FAF11}" dt="2020-10-12T16:39:53.239" v="52" actId="26606"/>
          <ac:spMkLst>
            <pc:docMk/>
            <pc:sldMk cId="363015877" sldId="299"/>
            <ac:spMk id="45" creationId="{01C84AF8-30D9-46A2-82DB-3344A06709CB}"/>
          </ac:spMkLst>
        </pc:spChg>
        <pc:spChg chg="add del">
          <ac:chgData name="Marsed Leti" userId="5cd3fed2-d62e-49b0-913d-652371a62921" providerId="ADAL" clId="{F49CA986-A72F-4773-9399-697F497FAF11}" dt="2020-10-12T16:39:53.239" v="52" actId="26606"/>
          <ac:spMkLst>
            <pc:docMk/>
            <pc:sldMk cId="363015877" sldId="299"/>
            <ac:spMk id="46" creationId="{46012474-397F-473B-BED8-7BAB6B688770}"/>
          </ac:spMkLst>
        </pc:spChg>
        <pc:spChg chg="add del">
          <ac:chgData name="Marsed Leti" userId="5cd3fed2-d62e-49b0-913d-652371a62921" providerId="ADAL" clId="{F49CA986-A72F-4773-9399-697F497FAF11}" dt="2020-10-12T16:39:53.239" v="52" actId="26606"/>
          <ac:spMkLst>
            <pc:docMk/>
            <pc:sldMk cId="363015877" sldId="299"/>
            <ac:spMk id="47" creationId="{6D7FB18D-7577-4ADC-8C1C-EA27EFD2B051}"/>
          </ac:spMkLst>
        </pc:spChg>
        <pc:spChg chg="add del">
          <ac:chgData name="Marsed Leti" userId="5cd3fed2-d62e-49b0-913d-652371a62921" providerId="ADAL" clId="{F49CA986-A72F-4773-9399-697F497FAF11}" dt="2020-10-12T16:39:53.239" v="52" actId="26606"/>
          <ac:spMkLst>
            <pc:docMk/>
            <pc:sldMk cId="363015877" sldId="299"/>
            <ac:spMk id="48" creationId="{F08127CB-E3FE-4DDE-86C6-8448A8C381D5}"/>
          </ac:spMkLst>
        </pc:spChg>
        <pc:spChg chg="add del">
          <ac:chgData name="Marsed Leti" userId="5cd3fed2-d62e-49b0-913d-652371a62921" providerId="ADAL" clId="{F49CA986-A72F-4773-9399-697F497FAF11}" dt="2020-10-12T16:39:53.239" v="52" actId="26606"/>
          <ac:spMkLst>
            <pc:docMk/>
            <pc:sldMk cId="363015877" sldId="299"/>
            <ac:spMk id="49" creationId="{36C4F2D5-541D-4032-8CC7-49992771DECF}"/>
          </ac:spMkLst>
        </pc:spChg>
        <pc:spChg chg="add del">
          <ac:chgData name="Marsed Leti" userId="5cd3fed2-d62e-49b0-913d-652371a62921" providerId="ADAL" clId="{F49CA986-A72F-4773-9399-697F497FAF11}" dt="2020-10-12T16:41:00.188" v="77" actId="26606"/>
          <ac:spMkLst>
            <pc:docMk/>
            <pc:sldMk cId="363015877" sldId="299"/>
            <ac:spMk id="50" creationId="{14490D63-3365-45CC-AC50-705C1B76815F}"/>
          </ac:spMkLst>
        </pc:spChg>
        <pc:spChg chg="add del">
          <ac:chgData name="Marsed Leti" userId="5cd3fed2-d62e-49b0-913d-652371a62921" providerId="ADAL" clId="{F49CA986-A72F-4773-9399-697F497FAF11}" dt="2020-10-12T16:39:55.198" v="54" actId="26606"/>
          <ac:spMkLst>
            <pc:docMk/>
            <pc:sldMk cId="363015877" sldId="299"/>
            <ac:spMk id="51" creationId="{74426AB7-D619-4515-962A-BC83909EC015}"/>
          </ac:spMkLst>
        </pc:spChg>
        <pc:spChg chg="add del">
          <ac:chgData name="Marsed Leti" userId="5cd3fed2-d62e-49b0-913d-652371a62921" providerId="ADAL" clId="{F49CA986-A72F-4773-9399-697F497FAF11}" dt="2020-10-12T16:39:55.198" v="54" actId="26606"/>
          <ac:spMkLst>
            <pc:docMk/>
            <pc:sldMk cId="363015877" sldId="299"/>
            <ac:spMk id="52" creationId="{DE47DF98-723F-4AAC-ABCF-CACBC438F78F}"/>
          </ac:spMkLst>
        </pc:spChg>
        <pc:spChg chg="add del">
          <ac:chgData name="Marsed Leti" userId="5cd3fed2-d62e-49b0-913d-652371a62921" providerId="ADAL" clId="{F49CA986-A72F-4773-9399-697F497FAF11}" dt="2020-10-12T16:41:04.447" v="79" actId="26606"/>
          <ac:spMkLst>
            <pc:docMk/>
            <pc:sldMk cId="363015877" sldId="299"/>
            <ac:spMk id="54" creationId="{4FA4E651-C3D8-4DB8-A026-E8531C6AFACC}"/>
          </ac:spMkLst>
        </pc:spChg>
        <pc:spChg chg="add del">
          <ac:chgData name="Marsed Leti" userId="5cd3fed2-d62e-49b0-913d-652371a62921" providerId="ADAL" clId="{F49CA986-A72F-4773-9399-697F497FAF11}" dt="2020-10-12T16:39:59.743" v="56" actId="26606"/>
          <ac:spMkLst>
            <pc:docMk/>
            <pc:sldMk cId="363015877" sldId="299"/>
            <ac:spMk id="55" creationId="{C1DD1A8A-57D5-4A81-AD04-532B043C5611}"/>
          </ac:spMkLst>
        </pc:spChg>
        <pc:spChg chg="add del">
          <ac:chgData name="Marsed Leti" userId="5cd3fed2-d62e-49b0-913d-652371a62921" providerId="ADAL" clId="{F49CA986-A72F-4773-9399-697F497FAF11}" dt="2020-10-12T16:39:59.743" v="56" actId="26606"/>
          <ac:spMkLst>
            <pc:docMk/>
            <pc:sldMk cId="363015877" sldId="299"/>
            <ac:spMk id="56" creationId="{007891EC-4501-44ED-A8C8-B11B6DB767AB}"/>
          </ac:spMkLst>
        </pc:spChg>
        <pc:spChg chg="add del">
          <ac:chgData name="Marsed Leti" userId="5cd3fed2-d62e-49b0-913d-652371a62921" providerId="ADAL" clId="{F49CA986-A72F-4773-9399-697F497FAF11}" dt="2020-10-12T16:41:06.751" v="81" actId="26606"/>
          <ac:spMkLst>
            <pc:docMk/>
            <pc:sldMk cId="363015877" sldId="299"/>
            <ac:spMk id="57" creationId="{C491FD44-0B8E-429F-BD2E-EE91010F06FB}"/>
          </ac:spMkLst>
        </pc:spChg>
        <pc:spChg chg="add del">
          <ac:chgData name="Marsed Leti" userId="5cd3fed2-d62e-49b0-913d-652371a62921" providerId="ADAL" clId="{F49CA986-A72F-4773-9399-697F497FAF11}" dt="2020-10-12T16:40:43.341" v="60" actId="26606"/>
          <ac:spMkLst>
            <pc:docMk/>
            <pc:sldMk cId="363015877" sldId="299"/>
            <ac:spMk id="60" creationId="{BDD7BED2-CC5E-4866-AC0C-DCF928AF8AEE}"/>
          </ac:spMkLst>
        </pc:spChg>
        <pc:spChg chg="add del">
          <ac:chgData name="Marsed Leti" userId="5cd3fed2-d62e-49b0-913d-652371a62921" providerId="ADAL" clId="{F49CA986-A72F-4773-9399-697F497FAF11}" dt="2020-10-12T16:41:10.821" v="83" actId="26606"/>
          <ac:spMkLst>
            <pc:docMk/>
            <pc:sldMk cId="363015877" sldId="299"/>
            <ac:spMk id="65" creationId="{1199FB19-8541-4759-8EF7-EDC2CC4F7823}"/>
          </ac:spMkLst>
        </pc:spChg>
        <pc:spChg chg="add del">
          <ac:chgData name="Marsed Leti" userId="5cd3fed2-d62e-49b0-913d-652371a62921" providerId="ADAL" clId="{F49CA986-A72F-4773-9399-697F497FAF11}" dt="2020-10-12T16:41:10.821" v="83" actId="26606"/>
          <ac:spMkLst>
            <pc:docMk/>
            <pc:sldMk cId="363015877" sldId="299"/>
            <ac:spMk id="66" creationId="{977DAE03-AA57-4DFC-A48C-4B398674F59D}"/>
          </ac:spMkLst>
        </pc:spChg>
        <pc:spChg chg="add del mod ord">
          <ac:chgData name="Marsed Leti" userId="5cd3fed2-d62e-49b0-913d-652371a62921" providerId="ADAL" clId="{F49CA986-A72F-4773-9399-697F497FAF11}" dt="2020-10-12T16:50:40.152" v="349" actId="21"/>
          <ac:spMkLst>
            <pc:docMk/>
            <pc:sldMk cId="363015877" sldId="299"/>
            <ac:spMk id="77" creationId="{524D8CDE-356D-4D11-AF6E-B46C134AEFAE}"/>
          </ac:spMkLst>
        </pc:spChg>
        <pc:spChg chg="add del">
          <ac:chgData name="Marsed Leti" userId="5cd3fed2-d62e-49b0-913d-652371a62921" providerId="ADAL" clId="{F49CA986-A72F-4773-9399-697F497FAF11}" dt="2020-10-12T16:41:13.189" v="85" actId="26606"/>
          <ac:spMkLst>
            <pc:docMk/>
            <pc:sldMk cId="363015877" sldId="299"/>
            <ac:spMk id="78" creationId="{5922BD39-6B5B-493A-BE62-58ECD0F7A75A}"/>
          </ac:spMkLst>
        </pc:spChg>
        <pc:spChg chg="add del">
          <ac:chgData name="Marsed Leti" userId="5cd3fed2-d62e-49b0-913d-652371a62921" providerId="ADAL" clId="{F49CA986-A72F-4773-9399-697F497FAF11}" dt="2020-10-12T16:41:13.189" v="85" actId="26606"/>
          <ac:spMkLst>
            <pc:docMk/>
            <pc:sldMk cId="363015877" sldId="299"/>
            <ac:spMk id="80" creationId="{53FD85F6-ECDC-4124-9916-6444E142C663}"/>
          </ac:spMkLst>
        </pc:spChg>
        <pc:spChg chg="add del">
          <ac:chgData name="Marsed Leti" userId="5cd3fed2-d62e-49b0-913d-652371a62921" providerId="ADAL" clId="{F49CA986-A72F-4773-9399-697F497FAF11}" dt="2020-10-12T16:41:13.189" v="85" actId="26606"/>
          <ac:spMkLst>
            <pc:docMk/>
            <pc:sldMk cId="363015877" sldId="299"/>
            <ac:spMk id="81" creationId="{FB5D26B4-74AD-4118-8F13-7051DA3BFA87}"/>
          </ac:spMkLst>
        </pc:spChg>
        <pc:spChg chg="add del">
          <ac:chgData name="Marsed Leti" userId="5cd3fed2-d62e-49b0-913d-652371a62921" providerId="ADAL" clId="{F49CA986-A72F-4773-9399-697F497FAF11}" dt="2020-10-12T16:41:13.662" v="87" actId="26606"/>
          <ac:spMkLst>
            <pc:docMk/>
            <pc:sldMk cId="363015877" sldId="299"/>
            <ac:spMk id="85" creationId="{BDD7BED2-CC5E-4866-AC0C-DCF928AF8AEE}"/>
          </ac:spMkLst>
        </pc:spChg>
        <pc:spChg chg="add del mod ord">
          <ac:chgData name="Marsed Leti" userId="5cd3fed2-d62e-49b0-913d-652371a62921" providerId="ADAL" clId="{F49CA986-A72F-4773-9399-697F497FAF11}" dt="2020-10-12T16:50:40.152" v="349" actId="21"/>
          <ac:spMkLst>
            <pc:docMk/>
            <pc:sldMk cId="363015877" sldId="299"/>
            <ac:spMk id="86" creationId="{EDC1D88F-D146-41D0-9099-4120E4B323BC}"/>
          </ac:spMkLst>
        </pc:spChg>
        <pc:spChg chg="add del">
          <ac:chgData name="Marsed Leti" userId="5cd3fed2-d62e-49b0-913d-652371a62921" providerId="ADAL" clId="{F49CA986-A72F-4773-9399-697F497FAF11}" dt="2020-10-12T16:41:14.793" v="89" actId="26606"/>
          <ac:spMkLst>
            <pc:docMk/>
            <pc:sldMk cId="363015877" sldId="299"/>
            <ac:spMk id="87" creationId="{F6EF57EF-D042-41D3-83E8-41A1FE6C11EB}"/>
          </ac:spMkLst>
        </pc:spChg>
        <pc:spChg chg="add del">
          <ac:chgData name="Marsed Leti" userId="5cd3fed2-d62e-49b0-913d-652371a62921" providerId="ADAL" clId="{F49CA986-A72F-4773-9399-697F497FAF11}" dt="2020-10-12T16:41:14.793" v="89" actId="26606"/>
          <ac:spMkLst>
            <pc:docMk/>
            <pc:sldMk cId="363015877" sldId="299"/>
            <ac:spMk id="88" creationId="{D00A59BB-A268-4F3E-9D41-CA265AF16870}"/>
          </ac:spMkLst>
        </pc:spChg>
        <pc:spChg chg="add del">
          <ac:chgData name="Marsed Leti" userId="5cd3fed2-d62e-49b0-913d-652371a62921" providerId="ADAL" clId="{F49CA986-A72F-4773-9399-697F497FAF11}" dt="2020-10-12T16:41:14.793" v="89" actId="26606"/>
          <ac:spMkLst>
            <pc:docMk/>
            <pc:sldMk cId="363015877" sldId="299"/>
            <ac:spMk id="89" creationId="{63794DCE-9D34-40DF-AB3F-06DA8ACCDA97}"/>
          </ac:spMkLst>
        </pc:spChg>
        <pc:spChg chg="add del">
          <ac:chgData name="Marsed Leti" userId="5cd3fed2-d62e-49b0-913d-652371a62921" providerId="ADAL" clId="{F49CA986-A72F-4773-9399-697F497FAF11}" dt="2020-10-12T16:41:14.793" v="89" actId="26606"/>
          <ac:spMkLst>
            <pc:docMk/>
            <pc:sldMk cId="363015877" sldId="299"/>
            <ac:spMk id="90" creationId="{45006452-918C-4282-A72C-C9692B669104}"/>
          </ac:spMkLst>
        </pc:spChg>
        <pc:spChg chg="add del">
          <ac:chgData name="Marsed Leti" userId="5cd3fed2-d62e-49b0-913d-652371a62921" providerId="ADAL" clId="{F49CA986-A72F-4773-9399-697F497FAF11}" dt="2020-10-12T16:41:15.219" v="91" actId="26606"/>
          <ac:spMkLst>
            <pc:docMk/>
            <pc:sldMk cId="363015877" sldId="299"/>
            <ac:spMk id="92" creationId="{C7D023E4-8DE1-436E-9847-ED6A4B4B04FD}"/>
          </ac:spMkLst>
        </pc:spChg>
        <pc:spChg chg="add del">
          <ac:chgData name="Marsed Leti" userId="5cd3fed2-d62e-49b0-913d-652371a62921" providerId="ADAL" clId="{F49CA986-A72F-4773-9399-697F497FAF11}" dt="2020-10-12T16:41:15.219" v="91" actId="26606"/>
          <ac:spMkLst>
            <pc:docMk/>
            <pc:sldMk cId="363015877" sldId="299"/>
            <ac:spMk id="93" creationId="{8B2B1708-8CE4-4A20-94F5-55118AE2CBD7}"/>
          </ac:spMkLst>
        </pc:spChg>
        <pc:spChg chg="add del">
          <ac:chgData name="Marsed Leti" userId="5cd3fed2-d62e-49b0-913d-652371a62921" providerId="ADAL" clId="{F49CA986-A72F-4773-9399-697F497FAF11}" dt="2020-10-12T16:41:15.965" v="93" actId="26606"/>
          <ac:spMkLst>
            <pc:docMk/>
            <pc:sldMk cId="363015877" sldId="299"/>
            <ac:spMk id="104" creationId="{C7D023E4-8DE1-436E-9847-ED6A4B4B04FD}"/>
          </ac:spMkLst>
        </pc:spChg>
        <pc:spChg chg="add del">
          <ac:chgData name="Marsed Leti" userId="5cd3fed2-d62e-49b0-913d-652371a62921" providerId="ADAL" clId="{F49CA986-A72F-4773-9399-697F497FAF11}" dt="2020-10-12T16:50:09.862" v="334" actId="26606"/>
          <ac:spMkLst>
            <pc:docMk/>
            <pc:sldMk cId="363015877" sldId="299"/>
            <ac:spMk id="106" creationId="{74426AB7-D619-4515-962A-BC83909EC015}"/>
          </ac:spMkLst>
        </pc:spChg>
        <pc:spChg chg="add del">
          <ac:chgData name="Marsed Leti" userId="5cd3fed2-d62e-49b0-913d-652371a62921" providerId="ADAL" clId="{F49CA986-A72F-4773-9399-697F497FAF11}" dt="2020-10-12T16:50:09.862" v="334" actId="26606"/>
          <ac:spMkLst>
            <pc:docMk/>
            <pc:sldMk cId="363015877" sldId="299"/>
            <ac:spMk id="108" creationId="{DE47DF98-723F-4AAC-ABCF-CACBC438F78F}"/>
          </ac:spMkLst>
        </pc:spChg>
        <pc:spChg chg="add del">
          <ac:chgData name="Marsed Leti" userId="5cd3fed2-d62e-49b0-913d-652371a62921" providerId="ADAL" clId="{F49CA986-A72F-4773-9399-697F497FAF11}" dt="2020-10-12T16:50:28.820" v="343" actId="26606"/>
          <ac:spMkLst>
            <pc:docMk/>
            <pc:sldMk cId="363015877" sldId="299"/>
            <ac:spMk id="114" creationId="{74426AB7-D619-4515-962A-BC83909EC015}"/>
          </ac:spMkLst>
        </pc:spChg>
        <pc:spChg chg="add del">
          <ac:chgData name="Marsed Leti" userId="5cd3fed2-d62e-49b0-913d-652371a62921" providerId="ADAL" clId="{F49CA986-A72F-4773-9399-697F497FAF11}" dt="2020-10-12T16:41:22.278" v="95" actId="26606"/>
          <ac:spMkLst>
            <pc:docMk/>
            <pc:sldMk cId="363015877" sldId="299"/>
            <ac:spMk id="116" creationId="{86295E7F-EA66-480B-B001-C8BE7CD61903}"/>
          </ac:spMkLst>
        </pc:spChg>
        <pc:spChg chg="add del">
          <ac:chgData name="Marsed Leti" userId="5cd3fed2-d62e-49b0-913d-652371a62921" providerId="ADAL" clId="{F49CA986-A72F-4773-9399-697F497FAF11}" dt="2020-10-12T16:41:24.533" v="97" actId="26606"/>
          <ac:spMkLst>
            <pc:docMk/>
            <pc:sldMk cId="363015877" sldId="299"/>
            <ac:spMk id="119" creationId="{A3BAF07C-C39E-42EB-BB22-8D46691D9735}"/>
          </ac:spMkLst>
        </pc:spChg>
        <pc:spChg chg="add del">
          <ac:chgData name="Marsed Leti" userId="5cd3fed2-d62e-49b0-913d-652371a62921" providerId="ADAL" clId="{F49CA986-A72F-4773-9399-697F497FAF11}" dt="2020-10-12T16:41:24.533" v="97" actId="26606"/>
          <ac:spMkLst>
            <pc:docMk/>
            <pc:sldMk cId="363015877" sldId="299"/>
            <ac:spMk id="136" creationId="{A7795DFA-888F-47E2-B44E-DE1D3B3E46A4}"/>
          </ac:spMkLst>
        </pc:spChg>
        <pc:spChg chg="add del">
          <ac:chgData name="Marsed Leti" userId="5cd3fed2-d62e-49b0-913d-652371a62921" providerId="ADAL" clId="{F49CA986-A72F-4773-9399-697F497FAF11}" dt="2020-10-12T16:41:30.017" v="99" actId="26606"/>
          <ac:spMkLst>
            <pc:docMk/>
            <pc:sldMk cId="363015877" sldId="299"/>
            <ac:spMk id="138" creationId="{3904BE49-D42F-4F46-B6D8-2F3171216820}"/>
          </ac:spMkLst>
        </pc:spChg>
        <pc:spChg chg="add del">
          <ac:chgData name="Marsed Leti" userId="5cd3fed2-d62e-49b0-913d-652371a62921" providerId="ADAL" clId="{F49CA986-A72F-4773-9399-697F497FAF11}" dt="2020-10-12T16:41:30.017" v="99" actId="26606"/>
          <ac:spMkLst>
            <pc:docMk/>
            <pc:sldMk cId="363015877" sldId="299"/>
            <ac:spMk id="155" creationId="{CE0642A0-80D3-4F37-8249-A07E6F382831}"/>
          </ac:spMkLst>
        </pc:spChg>
        <pc:spChg chg="add del">
          <ac:chgData name="Marsed Leti" userId="5cd3fed2-d62e-49b0-913d-652371a62921" providerId="ADAL" clId="{F49CA986-A72F-4773-9399-697F497FAF11}" dt="2020-10-12T16:41:34.012" v="101" actId="26606"/>
          <ac:spMkLst>
            <pc:docMk/>
            <pc:sldMk cId="363015877" sldId="299"/>
            <ac:spMk id="160" creationId="{D242449B-0ADD-418D-87AF-96767E02B500}"/>
          </ac:spMkLst>
        </pc:spChg>
        <pc:spChg chg="add del">
          <ac:chgData name="Marsed Leti" userId="5cd3fed2-d62e-49b0-913d-652371a62921" providerId="ADAL" clId="{F49CA986-A72F-4773-9399-697F497FAF11}" dt="2020-10-12T16:41:34.012" v="101" actId="26606"/>
          <ac:spMkLst>
            <pc:docMk/>
            <pc:sldMk cId="363015877" sldId="299"/>
            <ac:spMk id="161" creationId="{E8C5FA27-2394-4D85-B1BF-1C9C27438C03}"/>
          </ac:spMkLst>
        </pc:spChg>
        <pc:spChg chg="add del mod">
          <ac:chgData name="Marsed Leti" userId="5cd3fed2-d62e-49b0-913d-652371a62921" providerId="ADAL" clId="{F49CA986-A72F-4773-9399-697F497FAF11}" dt="2020-10-12T16:52:42.202" v="368" actId="478"/>
          <ac:spMkLst>
            <pc:docMk/>
            <pc:sldMk cId="363015877" sldId="299"/>
            <ac:spMk id="167" creationId="{F8A9BD18-A877-405C-ADED-D0541240B0A4}"/>
          </ac:spMkLst>
        </pc:spChg>
        <pc:spChg chg="add del">
          <ac:chgData name="Marsed Leti" userId="5cd3fed2-d62e-49b0-913d-652371a62921" providerId="ADAL" clId="{F49CA986-A72F-4773-9399-697F497FAF11}" dt="2020-10-12T16:41:41.749" v="103" actId="26606"/>
          <ac:spMkLst>
            <pc:docMk/>
            <pc:sldMk cId="363015877" sldId="299"/>
            <ac:spMk id="168" creationId="{1045B59B-615E-4718-A150-42DE5D03E1C8}"/>
          </ac:spMkLst>
        </pc:spChg>
        <pc:spChg chg="add del">
          <ac:chgData name="Marsed Leti" userId="5cd3fed2-d62e-49b0-913d-652371a62921" providerId="ADAL" clId="{F49CA986-A72F-4773-9399-697F497FAF11}" dt="2020-10-12T16:41:41.749" v="103" actId="26606"/>
          <ac:spMkLst>
            <pc:docMk/>
            <pc:sldMk cId="363015877" sldId="299"/>
            <ac:spMk id="169" creationId="{D6CF29CD-38B8-4924-BA11-6D60517487EF}"/>
          </ac:spMkLst>
        </pc:spChg>
        <pc:spChg chg="add del mod">
          <ac:chgData name="Marsed Leti" userId="5cd3fed2-d62e-49b0-913d-652371a62921" providerId="ADAL" clId="{F49CA986-A72F-4773-9399-697F497FAF11}" dt="2020-10-12T16:52:44.707" v="369" actId="21"/>
          <ac:spMkLst>
            <pc:docMk/>
            <pc:sldMk cId="363015877" sldId="299"/>
            <ac:spMk id="170" creationId="{3BD1A626-52DE-411A-8C5D-F79CBAE4593B}"/>
          </ac:spMkLst>
        </pc:spChg>
        <pc:spChg chg="add del">
          <ac:chgData name="Marsed Leti" userId="5cd3fed2-d62e-49b0-913d-652371a62921" providerId="ADAL" clId="{F49CA986-A72F-4773-9399-697F497FAF11}" dt="2020-10-12T16:41:43.204" v="105" actId="26606"/>
          <ac:spMkLst>
            <pc:docMk/>
            <pc:sldMk cId="363015877" sldId="299"/>
            <ac:spMk id="171" creationId="{D41CCBED-E4E1-4997-A072-94D325AE38BA}"/>
          </ac:spMkLst>
        </pc:spChg>
        <pc:spChg chg="add del">
          <ac:chgData name="Marsed Leti" userId="5cd3fed2-d62e-49b0-913d-652371a62921" providerId="ADAL" clId="{F49CA986-A72F-4773-9399-697F497FAF11}" dt="2020-10-12T16:41:43.204" v="105" actId="26606"/>
          <ac:spMkLst>
            <pc:docMk/>
            <pc:sldMk cId="363015877" sldId="299"/>
            <ac:spMk id="173" creationId="{7657922F-06FC-4A81-9EC2-4047535D13D2}"/>
          </ac:spMkLst>
        </pc:spChg>
        <pc:spChg chg="add del">
          <ac:chgData name="Marsed Leti" userId="5cd3fed2-d62e-49b0-913d-652371a62921" providerId="ADAL" clId="{F49CA986-A72F-4773-9399-697F497FAF11}" dt="2020-10-12T16:41:45.260" v="107" actId="26606"/>
          <ac:spMkLst>
            <pc:docMk/>
            <pc:sldMk cId="363015877" sldId="299"/>
            <ac:spMk id="175" creationId="{87CC2527-562A-4F69-B487-4371E5B243E7}"/>
          </ac:spMkLst>
        </pc:spChg>
        <pc:spChg chg="add del">
          <ac:chgData name="Marsed Leti" userId="5cd3fed2-d62e-49b0-913d-652371a62921" providerId="ADAL" clId="{F49CA986-A72F-4773-9399-697F497FAF11}" dt="2020-10-12T16:41:47.316" v="109" actId="26606"/>
          <ac:spMkLst>
            <pc:docMk/>
            <pc:sldMk cId="363015877" sldId="299"/>
            <ac:spMk id="178" creationId="{71B2258F-86CA-4D4D-8270-BC05FCDEBFB3}"/>
          </ac:spMkLst>
        </pc:spChg>
        <pc:spChg chg="add del">
          <ac:chgData name="Marsed Leti" userId="5cd3fed2-d62e-49b0-913d-652371a62921" providerId="ADAL" clId="{F49CA986-A72F-4773-9399-697F497FAF11}" dt="2020-10-12T16:41:54.085" v="111" actId="26606"/>
          <ac:spMkLst>
            <pc:docMk/>
            <pc:sldMk cId="363015877" sldId="299"/>
            <ac:spMk id="180" creationId="{C7D023E4-8DE1-436E-9847-ED6A4B4B04FD}"/>
          </ac:spMkLst>
        </pc:spChg>
        <pc:spChg chg="add del">
          <ac:chgData name="Marsed Leti" userId="5cd3fed2-d62e-49b0-913d-652371a62921" providerId="ADAL" clId="{F49CA986-A72F-4773-9399-697F497FAF11}" dt="2020-10-12T16:41:54.085" v="111" actId="26606"/>
          <ac:spMkLst>
            <pc:docMk/>
            <pc:sldMk cId="363015877" sldId="299"/>
            <ac:spMk id="183" creationId="{145B2F28-3A18-4BC2-8E92-9AF66F147CBA}"/>
          </ac:spMkLst>
        </pc:spChg>
        <pc:spChg chg="add del">
          <ac:chgData name="Marsed Leti" userId="5cd3fed2-d62e-49b0-913d-652371a62921" providerId="ADAL" clId="{F49CA986-A72F-4773-9399-697F497FAF11}" dt="2020-10-12T16:41:54.358" v="113" actId="26606"/>
          <ac:spMkLst>
            <pc:docMk/>
            <pc:sldMk cId="363015877" sldId="299"/>
            <ac:spMk id="192" creationId="{08D150C6-094D-421C-A3A5-EFD601F63FC2}"/>
          </ac:spMkLst>
        </pc:spChg>
        <pc:spChg chg="add del">
          <ac:chgData name="Marsed Leti" userId="5cd3fed2-d62e-49b0-913d-652371a62921" providerId="ADAL" clId="{F49CA986-A72F-4773-9399-697F497FAF11}" dt="2020-10-12T16:41:54.358" v="113" actId="26606"/>
          <ac:spMkLst>
            <pc:docMk/>
            <pc:sldMk cId="363015877" sldId="299"/>
            <ac:spMk id="194" creationId="{C97BB80D-6528-4587-B88F-8DE929799AD9}"/>
          </ac:spMkLst>
        </pc:spChg>
        <pc:spChg chg="add del">
          <ac:chgData name="Marsed Leti" userId="5cd3fed2-d62e-49b0-913d-652371a62921" providerId="ADAL" clId="{F49CA986-A72F-4773-9399-697F497FAF11}" dt="2020-10-12T16:41:54.358" v="113" actId="26606"/>
          <ac:spMkLst>
            <pc:docMk/>
            <pc:sldMk cId="363015877" sldId="299"/>
            <ac:spMk id="195" creationId="{D2F3E849-003B-4492-8C12-F7CC497F5A9D}"/>
          </ac:spMkLst>
        </pc:spChg>
        <pc:spChg chg="add del">
          <ac:chgData name="Marsed Leti" userId="5cd3fed2-d62e-49b0-913d-652371a62921" providerId="ADAL" clId="{F49CA986-A72F-4773-9399-697F497FAF11}" dt="2020-10-12T16:42:01.431" v="115" actId="26606"/>
          <ac:spMkLst>
            <pc:docMk/>
            <pc:sldMk cId="363015877" sldId="299"/>
            <ac:spMk id="197" creationId="{5327CD12-A6CF-489C-ADCF-17D7E56C7B0A}"/>
          </ac:spMkLst>
        </pc:spChg>
        <pc:spChg chg="add del">
          <ac:chgData name="Marsed Leti" userId="5cd3fed2-d62e-49b0-913d-652371a62921" providerId="ADAL" clId="{F49CA986-A72F-4773-9399-697F497FAF11}" dt="2020-10-12T16:42:01.431" v="115" actId="26606"/>
          <ac:spMkLst>
            <pc:docMk/>
            <pc:sldMk cId="363015877" sldId="299"/>
            <ac:spMk id="217" creationId="{D2019510-1F68-48FE-8C72-905BF558266F}"/>
          </ac:spMkLst>
        </pc:spChg>
        <pc:spChg chg="add del">
          <ac:chgData name="Marsed Leti" userId="5cd3fed2-d62e-49b0-913d-652371a62921" providerId="ADAL" clId="{F49CA986-A72F-4773-9399-697F497FAF11}" dt="2020-10-12T16:47:57.234" v="317" actId="26606"/>
          <ac:spMkLst>
            <pc:docMk/>
            <pc:sldMk cId="363015877" sldId="299"/>
            <ac:spMk id="241" creationId="{01C84AF8-30D9-46A2-82DB-3344A06709CB}"/>
          </ac:spMkLst>
        </pc:spChg>
        <pc:spChg chg="add del">
          <ac:chgData name="Marsed Leti" userId="5cd3fed2-d62e-49b0-913d-652371a62921" providerId="ADAL" clId="{F49CA986-A72F-4773-9399-697F497FAF11}" dt="2020-10-12T16:43:44.085" v="172" actId="26606"/>
          <ac:spMkLst>
            <pc:docMk/>
            <pc:sldMk cId="363015877" sldId="299"/>
            <ac:spMk id="242" creationId="{A3BAF07C-C39E-42EB-BB22-8D46691D9735}"/>
          </ac:spMkLst>
        </pc:spChg>
        <pc:spChg chg="add del">
          <ac:chgData name="Marsed Leti" userId="5cd3fed2-d62e-49b0-913d-652371a62921" providerId="ADAL" clId="{F49CA986-A72F-4773-9399-697F497FAF11}" dt="2020-10-12T16:45:54.740" v="239" actId="26606"/>
          <ac:spMkLst>
            <pc:docMk/>
            <pc:sldMk cId="363015877" sldId="299"/>
            <ac:spMk id="244" creationId="{1199FB19-8541-4759-8EF7-EDC2CC4F7823}"/>
          </ac:spMkLst>
        </pc:spChg>
        <pc:spChg chg="add del">
          <ac:chgData name="Marsed Leti" userId="5cd3fed2-d62e-49b0-913d-652371a62921" providerId="ADAL" clId="{F49CA986-A72F-4773-9399-697F497FAF11}" dt="2020-10-12T16:45:27.201" v="229" actId="26606"/>
          <ac:spMkLst>
            <pc:docMk/>
            <pc:sldMk cId="363015877" sldId="299"/>
            <ac:spMk id="245" creationId="{303CC970-4826-4CED-8063-0FB676635452}"/>
          </ac:spMkLst>
        </pc:spChg>
        <pc:spChg chg="add del">
          <ac:chgData name="Marsed Leti" userId="5cd3fed2-d62e-49b0-913d-652371a62921" providerId="ADAL" clId="{F49CA986-A72F-4773-9399-697F497FAF11}" dt="2020-10-12T16:45:54.740" v="239" actId="26606"/>
          <ac:spMkLst>
            <pc:docMk/>
            <pc:sldMk cId="363015877" sldId="299"/>
            <ac:spMk id="246" creationId="{977DAE03-AA57-4DFC-A48C-4B398674F59D}"/>
          </ac:spMkLst>
        </pc:spChg>
        <pc:spChg chg="add del">
          <ac:chgData name="Marsed Leti" userId="5cd3fed2-d62e-49b0-913d-652371a62921" providerId="ADAL" clId="{F49CA986-A72F-4773-9399-697F497FAF11}" dt="2020-10-12T16:45:27.201" v="229" actId="26606"/>
          <ac:spMkLst>
            <pc:docMk/>
            <pc:sldMk cId="363015877" sldId="299"/>
            <ac:spMk id="247" creationId="{14490D63-3365-45CC-AC50-705C1B76815F}"/>
          </ac:spMkLst>
        </pc:spChg>
        <pc:spChg chg="add del">
          <ac:chgData name="Marsed Leti" userId="5cd3fed2-d62e-49b0-913d-652371a62921" providerId="ADAL" clId="{F49CA986-A72F-4773-9399-697F497FAF11}" dt="2020-10-12T16:45:31.834" v="231" actId="26606"/>
          <ac:spMkLst>
            <pc:docMk/>
            <pc:sldMk cId="363015877" sldId="299"/>
            <ac:spMk id="249" creationId="{4FA4E651-C3D8-4DB8-A026-E8531C6AFACC}"/>
          </ac:spMkLst>
        </pc:spChg>
        <pc:spChg chg="add del">
          <ac:chgData name="Marsed Leti" userId="5cd3fed2-d62e-49b0-913d-652371a62921" providerId="ADAL" clId="{F49CA986-A72F-4773-9399-697F497FAF11}" dt="2020-10-12T16:45:35.967" v="233" actId="26606"/>
          <ac:spMkLst>
            <pc:docMk/>
            <pc:sldMk cId="363015877" sldId="299"/>
            <ac:spMk id="251" creationId="{61B91595-DF01-4E8B-80BF-B812BA9BFDB5}"/>
          </ac:spMkLst>
        </pc:spChg>
        <pc:spChg chg="add del">
          <ac:chgData name="Marsed Leti" userId="5cd3fed2-d62e-49b0-913d-652371a62921" providerId="ADAL" clId="{F49CA986-A72F-4773-9399-697F497FAF11}" dt="2020-10-12T16:45:35.967" v="233" actId="26606"/>
          <ac:spMkLst>
            <pc:docMk/>
            <pc:sldMk cId="363015877" sldId="299"/>
            <ac:spMk id="252" creationId="{8AC533DD-1CF6-4A33-852D-3877441533AB}"/>
          </ac:spMkLst>
        </pc:spChg>
        <pc:spChg chg="add del">
          <ac:chgData name="Marsed Leti" userId="5cd3fed2-d62e-49b0-913d-652371a62921" providerId="ADAL" clId="{F49CA986-A72F-4773-9399-697F497FAF11}" dt="2020-10-12T16:45:46.466" v="235" actId="26606"/>
          <ac:spMkLst>
            <pc:docMk/>
            <pc:sldMk cId="363015877" sldId="299"/>
            <ac:spMk id="254" creationId="{870A1295-61BC-4214-AA3E-D396673024D0}"/>
          </ac:spMkLst>
        </pc:spChg>
        <pc:spChg chg="add del">
          <ac:chgData name="Marsed Leti" userId="5cd3fed2-d62e-49b0-913d-652371a62921" providerId="ADAL" clId="{F49CA986-A72F-4773-9399-697F497FAF11}" dt="2020-10-12T16:46:04.325" v="245" actId="26606"/>
          <ac:spMkLst>
            <pc:docMk/>
            <pc:sldMk cId="363015877" sldId="299"/>
            <ac:spMk id="257" creationId="{E898931C-0323-41FA-A036-20F818B1FF81}"/>
          </ac:spMkLst>
        </pc:spChg>
        <pc:spChg chg="add del">
          <ac:chgData name="Marsed Leti" userId="5cd3fed2-d62e-49b0-913d-652371a62921" providerId="ADAL" clId="{F49CA986-A72F-4773-9399-697F497FAF11}" dt="2020-10-12T16:43:44.085" v="172" actId="26606"/>
          <ac:spMkLst>
            <pc:docMk/>
            <pc:sldMk cId="363015877" sldId="299"/>
            <ac:spMk id="258" creationId="{A7795DFA-888F-47E2-B44E-DE1D3B3E46A4}"/>
          </ac:spMkLst>
        </pc:spChg>
        <pc:spChg chg="add del">
          <ac:chgData name="Marsed Leti" userId="5cd3fed2-d62e-49b0-913d-652371a62921" providerId="ADAL" clId="{F49CA986-A72F-4773-9399-697F497FAF11}" dt="2020-10-12T16:46:04.325" v="245" actId="26606"/>
          <ac:spMkLst>
            <pc:docMk/>
            <pc:sldMk cId="363015877" sldId="299"/>
            <ac:spMk id="259" creationId="{89AFE9DD-0792-4B98-B4EB-97ACA17E6AA8}"/>
          </ac:spMkLst>
        </pc:spChg>
        <pc:spChg chg="add del">
          <ac:chgData name="Marsed Leti" userId="5cd3fed2-d62e-49b0-913d-652371a62921" providerId="ADAL" clId="{F49CA986-A72F-4773-9399-697F497FAF11}" dt="2020-10-12T16:46:04.325" v="245" actId="26606"/>
          <ac:spMkLst>
            <pc:docMk/>
            <pc:sldMk cId="363015877" sldId="299"/>
            <ac:spMk id="261" creationId="{3981F5C4-9AE1-404E-AF44-A4E6DB374F9D}"/>
          </ac:spMkLst>
        </pc:spChg>
        <pc:spChg chg="add del">
          <ac:chgData name="Marsed Leti" userId="5cd3fed2-d62e-49b0-913d-652371a62921" providerId="ADAL" clId="{F49CA986-A72F-4773-9399-697F497FAF11}" dt="2020-10-12T16:46:04.325" v="245" actId="26606"/>
          <ac:spMkLst>
            <pc:docMk/>
            <pc:sldMk cId="363015877" sldId="299"/>
            <ac:spMk id="263" creationId="{763C1781-8726-4FAC-8C45-FF40376BE409}"/>
          </ac:spMkLst>
        </pc:spChg>
        <pc:spChg chg="add del">
          <ac:chgData name="Marsed Leti" userId="5cd3fed2-d62e-49b0-913d-652371a62921" providerId="ADAL" clId="{F49CA986-A72F-4773-9399-697F497FAF11}" dt="2020-10-12T16:46:04.325" v="245" actId="26606"/>
          <ac:spMkLst>
            <pc:docMk/>
            <pc:sldMk cId="363015877" sldId="299"/>
            <ac:spMk id="265" creationId="{301491B5-56C7-43DC-A3D9-861EECCA056A}"/>
          </ac:spMkLst>
        </pc:spChg>
        <pc:spChg chg="add del">
          <ac:chgData name="Marsed Leti" userId="5cd3fed2-d62e-49b0-913d-652371a62921" providerId="ADAL" clId="{F49CA986-A72F-4773-9399-697F497FAF11}" dt="2020-10-12T16:45:55.461" v="241" actId="26606"/>
          <ac:spMkLst>
            <pc:docMk/>
            <pc:sldMk cId="363015877" sldId="299"/>
            <ac:spMk id="266" creationId="{5922BD39-6B5B-493A-BE62-58ECD0F7A75A}"/>
          </ac:spMkLst>
        </pc:spChg>
        <pc:spChg chg="add del">
          <ac:chgData name="Marsed Leti" userId="5cd3fed2-d62e-49b0-913d-652371a62921" providerId="ADAL" clId="{F49CA986-A72F-4773-9399-697F497FAF11}" dt="2020-10-12T16:45:55.461" v="241" actId="26606"/>
          <ac:spMkLst>
            <pc:docMk/>
            <pc:sldMk cId="363015877" sldId="299"/>
            <ac:spMk id="268" creationId="{53FD85F6-ECDC-4124-9916-6444E142C663}"/>
          </ac:spMkLst>
        </pc:spChg>
        <pc:spChg chg="add del">
          <ac:chgData name="Marsed Leti" userId="5cd3fed2-d62e-49b0-913d-652371a62921" providerId="ADAL" clId="{F49CA986-A72F-4773-9399-697F497FAF11}" dt="2020-10-12T16:45:55.461" v="241" actId="26606"/>
          <ac:spMkLst>
            <pc:docMk/>
            <pc:sldMk cId="363015877" sldId="299"/>
            <ac:spMk id="269" creationId="{FB5D26B4-74AD-4118-8F13-7051DA3BFA87}"/>
          </ac:spMkLst>
        </pc:spChg>
        <pc:spChg chg="add del">
          <ac:chgData name="Marsed Leti" userId="5cd3fed2-d62e-49b0-913d-652371a62921" providerId="ADAL" clId="{F49CA986-A72F-4773-9399-697F497FAF11}" dt="2020-10-12T16:45:57.602" v="243" actId="26606"/>
          <ac:spMkLst>
            <pc:docMk/>
            <pc:sldMk cId="363015877" sldId="299"/>
            <ac:spMk id="271" creationId="{AC477752-ACCA-41C1-9B1D-D0CED1F9CBDD}"/>
          </ac:spMkLst>
        </pc:spChg>
        <pc:spChg chg="add del">
          <ac:chgData name="Marsed Leti" userId="5cd3fed2-d62e-49b0-913d-652371a62921" providerId="ADAL" clId="{F49CA986-A72F-4773-9399-697F497FAF11}" dt="2020-10-12T16:46:04.325" v="245" actId="26606"/>
          <ac:spMkLst>
            <pc:docMk/>
            <pc:sldMk cId="363015877" sldId="299"/>
            <ac:spMk id="273" creationId="{07322A9E-F1EC-405E-8971-BA906EFFCCB8}"/>
          </ac:spMkLst>
        </pc:spChg>
        <pc:spChg chg="add del">
          <ac:chgData name="Marsed Leti" userId="5cd3fed2-d62e-49b0-913d-652371a62921" providerId="ADAL" clId="{F49CA986-A72F-4773-9399-697F497FAF11}" dt="2020-10-12T16:46:04.325" v="245" actId="26606"/>
          <ac:spMkLst>
            <pc:docMk/>
            <pc:sldMk cId="363015877" sldId="299"/>
            <ac:spMk id="274" creationId="{A5704422-1118-4FD1-95AD-29A064EB80D9}"/>
          </ac:spMkLst>
        </pc:spChg>
        <pc:spChg chg="add del">
          <ac:chgData name="Marsed Leti" userId="5cd3fed2-d62e-49b0-913d-652371a62921" providerId="ADAL" clId="{F49CA986-A72F-4773-9399-697F497FAF11}" dt="2020-10-12T16:46:04.325" v="245" actId="26606"/>
          <ac:spMkLst>
            <pc:docMk/>
            <pc:sldMk cId="363015877" sldId="299"/>
            <ac:spMk id="275" creationId="{A88B2AAA-B805-498E-A9E6-98B885855498}"/>
          </ac:spMkLst>
        </pc:spChg>
        <pc:spChg chg="add del">
          <ac:chgData name="Marsed Leti" userId="5cd3fed2-d62e-49b0-913d-652371a62921" providerId="ADAL" clId="{F49CA986-A72F-4773-9399-697F497FAF11}" dt="2020-10-12T16:46:04.325" v="245" actId="26606"/>
          <ac:spMkLst>
            <pc:docMk/>
            <pc:sldMk cId="363015877" sldId="299"/>
            <ac:spMk id="276" creationId="{9B8051E0-19D7-43E1-BFD9-E6DBFEB3A3F1}"/>
          </ac:spMkLst>
        </pc:spChg>
        <pc:spChg chg="add del">
          <ac:chgData name="Marsed Leti" userId="5cd3fed2-d62e-49b0-913d-652371a62921" providerId="ADAL" clId="{F49CA986-A72F-4773-9399-697F497FAF11}" dt="2020-10-12T16:46:04.325" v="245" actId="26606"/>
          <ac:spMkLst>
            <pc:docMk/>
            <pc:sldMk cId="363015877" sldId="299"/>
            <ac:spMk id="277" creationId="{4EDB2B02-86A2-46F5-A4BE-B7D9B10411D6}"/>
          </ac:spMkLst>
        </pc:spChg>
        <pc:spChg chg="add del">
          <ac:chgData name="Marsed Leti" userId="5cd3fed2-d62e-49b0-913d-652371a62921" providerId="ADAL" clId="{F49CA986-A72F-4773-9399-697F497FAF11}" dt="2020-10-12T16:46:04.325" v="245" actId="26606"/>
          <ac:spMkLst>
            <pc:docMk/>
            <pc:sldMk cId="363015877" sldId="299"/>
            <ac:spMk id="278" creationId="{43954639-FB5D-41F4-9560-6F6DFE778425}"/>
          </ac:spMkLst>
        </pc:spChg>
        <pc:spChg chg="add del">
          <ac:chgData name="Marsed Leti" userId="5cd3fed2-d62e-49b0-913d-652371a62921" providerId="ADAL" clId="{F49CA986-A72F-4773-9399-697F497FAF11}" dt="2020-10-12T16:46:04.325" v="245" actId="26606"/>
          <ac:spMkLst>
            <pc:docMk/>
            <pc:sldMk cId="363015877" sldId="299"/>
            <ac:spMk id="279" creationId="{237E2353-22DF-46E0-A200-FB30F8F394E2}"/>
          </ac:spMkLst>
        </pc:spChg>
        <pc:spChg chg="add del">
          <ac:chgData name="Marsed Leti" userId="5cd3fed2-d62e-49b0-913d-652371a62921" providerId="ADAL" clId="{F49CA986-A72F-4773-9399-697F497FAF11}" dt="2020-10-12T16:46:04.325" v="245" actId="26606"/>
          <ac:spMkLst>
            <pc:docMk/>
            <pc:sldMk cId="363015877" sldId="299"/>
            <ac:spMk id="280" creationId="{DD6138DB-057B-45F7-A5F4-E7BFDA20D02C}"/>
          </ac:spMkLst>
        </pc:spChg>
        <pc:spChg chg="add del">
          <ac:chgData name="Marsed Leti" userId="5cd3fed2-d62e-49b0-913d-652371a62921" providerId="ADAL" clId="{F49CA986-A72F-4773-9399-697F497FAF11}" dt="2020-10-12T16:46:04.325" v="245" actId="26606"/>
          <ac:spMkLst>
            <pc:docMk/>
            <pc:sldMk cId="363015877" sldId="299"/>
            <ac:spMk id="281" creationId="{79A54AB1-B64F-4843-BFAB-81CB74E66B65}"/>
          </ac:spMkLst>
        </pc:spChg>
        <pc:spChg chg="add del">
          <ac:chgData name="Marsed Leti" userId="5cd3fed2-d62e-49b0-913d-652371a62921" providerId="ADAL" clId="{F49CA986-A72F-4773-9399-697F497FAF11}" dt="2020-10-12T16:46:14.635" v="247" actId="26606"/>
          <ac:spMkLst>
            <pc:docMk/>
            <pc:sldMk cId="363015877" sldId="299"/>
            <ac:spMk id="285" creationId="{BDD7BED2-CC5E-4866-AC0C-DCF928AF8AEE}"/>
          </ac:spMkLst>
        </pc:spChg>
        <pc:spChg chg="add del">
          <ac:chgData name="Marsed Leti" userId="5cd3fed2-d62e-49b0-913d-652371a62921" providerId="ADAL" clId="{F49CA986-A72F-4773-9399-697F497FAF11}" dt="2020-10-12T16:46:20.529" v="249" actId="26606"/>
          <ac:spMkLst>
            <pc:docMk/>
            <pc:sldMk cId="363015877" sldId="299"/>
            <ac:spMk id="287" creationId="{08D150C6-094D-421C-A3A5-EFD601F63FC2}"/>
          </ac:spMkLst>
        </pc:spChg>
        <pc:spChg chg="add del">
          <ac:chgData name="Marsed Leti" userId="5cd3fed2-d62e-49b0-913d-652371a62921" providerId="ADAL" clId="{F49CA986-A72F-4773-9399-697F497FAF11}" dt="2020-10-12T16:46:20.529" v="249" actId="26606"/>
          <ac:spMkLst>
            <pc:docMk/>
            <pc:sldMk cId="363015877" sldId="299"/>
            <ac:spMk id="289" creationId="{C97BB80D-6528-4587-B88F-8DE929799AD9}"/>
          </ac:spMkLst>
        </pc:spChg>
        <pc:spChg chg="add del">
          <ac:chgData name="Marsed Leti" userId="5cd3fed2-d62e-49b0-913d-652371a62921" providerId="ADAL" clId="{F49CA986-A72F-4773-9399-697F497FAF11}" dt="2020-10-12T16:46:20.529" v="249" actId="26606"/>
          <ac:spMkLst>
            <pc:docMk/>
            <pc:sldMk cId="363015877" sldId="299"/>
            <ac:spMk id="290" creationId="{D2F3E849-003B-4492-8C12-F7CC497F5A9D}"/>
          </ac:spMkLst>
        </pc:spChg>
        <pc:spChg chg="add del">
          <ac:chgData name="Marsed Leti" userId="5cd3fed2-d62e-49b0-913d-652371a62921" providerId="ADAL" clId="{F49CA986-A72F-4773-9399-697F497FAF11}" dt="2020-10-12T16:48:29.141" v="324" actId="26606"/>
          <ac:spMkLst>
            <pc:docMk/>
            <pc:sldMk cId="363015877" sldId="299"/>
            <ac:spMk id="292" creationId="{714CEF0E-5843-4407-9EDB-BF7B96FA8B10}"/>
          </ac:spMkLst>
        </pc:spChg>
        <pc:spChg chg="add del">
          <ac:chgData name="Marsed Leti" userId="5cd3fed2-d62e-49b0-913d-652371a62921" providerId="ADAL" clId="{F49CA986-A72F-4773-9399-697F497FAF11}" dt="2020-10-12T16:47:09.695" v="273" actId="26606"/>
          <ac:spMkLst>
            <pc:docMk/>
            <pc:sldMk cId="363015877" sldId="299"/>
            <ac:spMk id="294" creationId="{74426AB7-D619-4515-962A-BC83909EC015}"/>
          </ac:spMkLst>
        </pc:spChg>
        <pc:spChg chg="add del">
          <ac:chgData name="Marsed Leti" userId="5cd3fed2-d62e-49b0-913d-652371a62921" providerId="ADAL" clId="{F49CA986-A72F-4773-9399-697F497FAF11}" dt="2020-10-12T16:47:09.695" v="273" actId="26606"/>
          <ac:spMkLst>
            <pc:docMk/>
            <pc:sldMk cId="363015877" sldId="299"/>
            <ac:spMk id="295" creationId="{DE47DF98-723F-4AAC-ABCF-CACBC438F78F}"/>
          </ac:spMkLst>
        </pc:spChg>
        <pc:spChg chg="add del">
          <ac:chgData name="Marsed Leti" userId="5cd3fed2-d62e-49b0-913d-652371a62921" providerId="ADAL" clId="{F49CA986-A72F-4773-9399-697F497FAF11}" dt="2020-10-12T16:47:11.514" v="275" actId="26606"/>
          <ac:spMkLst>
            <pc:docMk/>
            <pc:sldMk cId="363015877" sldId="299"/>
            <ac:spMk id="300" creationId="{BDD7BED2-CC5E-4866-AC0C-DCF928AF8AEE}"/>
          </ac:spMkLst>
        </pc:spChg>
        <pc:spChg chg="add del">
          <ac:chgData name="Marsed Leti" userId="5cd3fed2-d62e-49b0-913d-652371a62921" providerId="ADAL" clId="{F49CA986-A72F-4773-9399-697F497FAF11}" dt="2020-10-12T16:47:14.687" v="277" actId="26606"/>
          <ac:spMkLst>
            <pc:docMk/>
            <pc:sldMk cId="363015877" sldId="299"/>
            <ac:spMk id="302" creationId="{74426AB7-D619-4515-962A-BC83909EC015}"/>
          </ac:spMkLst>
        </pc:spChg>
        <pc:spChg chg="add del">
          <ac:chgData name="Marsed Leti" userId="5cd3fed2-d62e-49b0-913d-652371a62921" providerId="ADAL" clId="{F49CA986-A72F-4773-9399-697F497FAF11}" dt="2020-10-12T16:47:14.687" v="277" actId="26606"/>
          <ac:spMkLst>
            <pc:docMk/>
            <pc:sldMk cId="363015877" sldId="299"/>
            <ac:spMk id="303" creationId="{DE47DF98-723F-4AAC-ABCF-CACBC438F78F}"/>
          </ac:spMkLst>
        </pc:spChg>
        <pc:spChg chg="add del">
          <ac:chgData name="Marsed Leti" userId="5cd3fed2-d62e-49b0-913d-652371a62921" providerId="ADAL" clId="{F49CA986-A72F-4773-9399-697F497FAF11}" dt="2020-10-12T16:47:16.864" v="279" actId="26606"/>
          <ac:spMkLst>
            <pc:docMk/>
            <pc:sldMk cId="363015877" sldId="299"/>
            <ac:spMk id="306" creationId="{4FA4E651-C3D8-4DB8-A026-E8531C6AFACC}"/>
          </ac:spMkLst>
        </pc:spChg>
        <pc:spChg chg="add del">
          <ac:chgData name="Marsed Leti" userId="5cd3fed2-d62e-49b0-913d-652371a62921" providerId="ADAL" clId="{F49CA986-A72F-4773-9399-697F497FAF11}" dt="2020-10-12T16:47:18.543" v="281" actId="26606"/>
          <ac:spMkLst>
            <pc:docMk/>
            <pc:sldMk cId="363015877" sldId="299"/>
            <ac:spMk id="308" creationId="{5A59F003-E00A-43F9-91DC-CC54E3B87466}"/>
          </ac:spMkLst>
        </pc:spChg>
        <pc:spChg chg="add del">
          <ac:chgData name="Marsed Leti" userId="5cd3fed2-d62e-49b0-913d-652371a62921" providerId="ADAL" clId="{F49CA986-A72F-4773-9399-697F497FAF11}" dt="2020-10-12T16:47:18.543" v="281" actId="26606"/>
          <ac:spMkLst>
            <pc:docMk/>
            <pc:sldMk cId="363015877" sldId="299"/>
            <ac:spMk id="309" creationId="{D74A4382-E3AD-430A-9A1F-DFA3E0E77A7D}"/>
          </ac:spMkLst>
        </pc:spChg>
        <pc:spChg chg="add del">
          <ac:chgData name="Marsed Leti" userId="5cd3fed2-d62e-49b0-913d-652371a62921" providerId="ADAL" clId="{F49CA986-A72F-4773-9399-697F497FAF11}" dt="2020-10-12T16:47:18.543" v="281" actId="26606"/>
          <ac:spMkLst>
            <pc:docMk/>
            <pc:sldMk cId="363015877" sldId="299"/>
            <ac:spMk id="310" creationId="{79F40191-0F44-4FD1-82CC-ACB507C14BE6}"/>
          </ac:spMkLst>
        </pc:spChg>
        <pc:spChg chg="add del">
          <ac:chgData name="Marsed Leti" userId="5cd3fed2-d62e-49b0-913d-652371a62921" providerId="ADAL" clId="{F49CA986-A72F-4773-9399-697F497FAF11}" dt="2020-10-12T16:47:19.633" v="283" actId="26606"/>
          <ac:spMkLst>
            <pc:docMk/>
            <pc:sldMk cId="363015877" sldId="299"/>
            <ac:spMk id="312" creationId="{C7D023E4-8DE1-436E-9847-ED6A4B4B04FD}"/>
          </ac:spMkLst>
        </pc:spChg>
        <pc:spChg chg="add del">
          <ac:chgData name="Marsed Leti" userId="5cd3fed2-d62e-49b0-913d-652371a62921" providerId="ADAL" clId="{F49CA986-A72F-4773-9399-697F497FAF11}" dt="2020-10-12T16:47:19.633" v="283" actId="26606"/>
          <ac:spMkLst>
            <pc:docMk/>
            <pc:sldMk cId="363015877" sldId="299"/>
            <ac:spMk id="313" creationId="{C04DA1FE-EBEF-4AF3-A3C6-067C78D47FBA}"/>
          </ac:spMkLst>
        </pc:spChg>
        <pc:spChg chg="add del">
          <ac:chgData name="Marsed Leti" userId="5cd3fed2-d62e-49b0-913d-652371a62921" providerId="ADAL" clId="{F49CA986-A72F-4773-9399-697F497FAF11}" dt="2020-10-12T16:47:19.633" v="283" actId="26606"/>
          <ac:spMkLst>
            <pc:docMk/>
            <pc:sldMk cId="363015877" sldId="299"/>
            <ac:spMk id="314" creationId="{8B1B3E66-23F5-436C-A0C1-32A666D2800D}"/>
          </ac:spMkLst>
        </pc:spChg>
        <pc:spChg chg="add del">
          <ac:chgData name="Marsed Leti" userId="5cd3fed2-d62e-49b0-913d-652371a62921" providerId="ADAL" clId="{F49CA986-A72F-4773-9399-697F497FAF11}" dt="2020-10-12T16:47:20.203" v="285" actId="26606"/>
          <ac:spMkLst>
            <pc:docMk/>
            <pc:sldMk cId="363015877" sldId="299"/>
            <ac:spMk id="323" creationId="{61B91595-DF01-4E8B-80BF-B812BA9BFDB5}"/>
          </ac:spMkLst>
        </pc:spChg>
        <pc:spChg chg="add del">
          <ac:chgData name="Marsed Leti" userId="5cd3fed2-d62e-49b0-913d-652371a62921" providerId="ADAL" clId="{F49CA986-A72F-4773-9399-697F497FAF11}" dt="2020-10-12T16:47:20.203" v="285" actId="26606"/>
          <ac:spMkLst>
            <pc:docMk/>
            <pc:sldMk cId="363015877" sldId="299"/>
            <ac:spMk id="324" creationId="{8AC533DD-1CF6-4A33-852D-3877441533AB}"/>
          </ac:spMkLst>
        </pc:spChg>
        <pc:spChg chg="add del">
          <ac:chgData name="Marsed Leti" userId="5cd3fed2-d62e-49b0-913d-652371a62921" providerId="ADAL" clId="{F49CA986-A72F-4773-9399-697F497FAF11}" dt="2020-10-12T16:47:23.034" v="287" actId="26606"/>
          <ac:spMkLst>
            <pc:docMk/>
            <pc:sldMk cId="363015877" sldId="299"/>
            <ac:spMk id="326" creationId="{A3BAF07C-C39E-42EB-BB22-8D46691D9735}"/>
          </ac:spMkLst>
        </pc:spChg>
        <pc:spChg chg="add del">
          <ac:chgData name="Marsed Leti" userId="5cd3fed2-d62e-49b0-913d-652371a62921" providerId="ADAL" clId="{F49CA986-A72F-4773-9399-697F497FAF11}" dt="2020-10-12T16:47:23.034" v="287" actId="26606"/>
          <ac:spMkLst>
            <pc:docMk/>
            <pc:sldMk cId="363015877" sldId="299"/>
            <ac:spMk id="346" creationId="{A7795DFA-888F-47E2-B44E-DE1D3B3E46A4}"/>
          </ac:spMkLst>
        </pc:spChg>
        <pc:spChg chg="add del">
          <ac:chgData name="Marsed Leti" userId="5cd3fed2-d62e-49b0-913d-652371a62921" providerId="ADAL" clId="{F49CA986-A72F-4773-9399-697F497FAF11}" dt="2020-10-12T16:47:25.039" v="289" actId="26606"/>
          <ac:spMkLst>
            <pc:docMk/>
            <pc:sldMk cId="363015877" sldId="299"/>
            <ac:spMk id="348" creationId="{2A0E4E09-FC02-4ADC-951A-3FFA90B6FE39}"/>
          </ac:spMkLst>
        </pc:spChg>
        <pc:spChg chg="add del">
          <ac:chgData name="Marsed Leti" userId="5cd3fed2-d62e-49b0-913d-652371a62921" providerId="ADAL" clId="{F49CA986-A72F-4773-9399-697F497FAF11}" dt="2020-10-12T16:47:26.055" v="291" actId="26606"/>
          <ac:spMkLst>
            <pc:docMk/>
            <pc:sldMk cId="363015877" sldId="299"/>
            <ac:spMk id="356" creationId="{1FBD4BA0-5E13-4403-B4A7-40DF3A0185D3}"/>
          </ac:spMkLst>
        </pc:spChg>
        <pc:spChg chg="add del">
          <ac:chgData name="Marsed Leti" userId="5cd3fed2-d62e-49b0-913d-652371a62921" providerId="ADAL" clId="{F49CA986-A72F-4773-9399-697F497FAF11}" dt="2020-10-12T16:47:28.878" v="293" actId="26606"/>
          <ac:spMkLst>
            <pc:docMk/>
            <pc:sldMk cId="363015877" sldId="299"/>
            <ac:spMk id="376" creationId="{3904BE49-D42F-4F46-B6D8-2F3171216820}"/>
          </ac:spMkLst>
        </pc:spChg>
        <pc:spChg chg="add del">
          <ac:chgData name="Marsed Leti" userId="5cd3fed2-d62e-49b0-913d-652371a62921" providerId="ADAL" clId="{F49CA986-A72F-4773-9399-697F497FAF11}" dt="2020-10-12T16:47:28.878" v="293" actId="26606"/>
          <ac:spMkLst>
            <pc:docMk/>
            <pc:sldMk cId="363015877" sldId="299"/>
            <ac:spMk id="395" creationId="{CE0642A0-80D3-4F37-8249-A07E6F382831}"/>
          </ac:spMkLst>
        </pc:spChg>
        <pc:spChg chg="add del">
          <ac:chgData name="Marsed Leti" userId="5cd3fed2-d62e-49b0-913d-652371a62921" providerId="ADAL" clId="{F49CA986-A72F-4773-9399-697F497FAF11}" dt="2020-10-12T16:47:31.398" v="295" actId="26606"/>
          <ac:spMkLst>
            <pc:docMk/>
            <pc:sldMk cId="363015877" sldId="299"/>
            <ac:spMk id="399" creationId="{7F7D7B8D-EF99-4CA1-AB1E-4C0C047409F5}"/>
          </ac:spMkLst>
        </pc:spChg>
        <pc:spChg chg="add del">
          <ac:chgData name="Marsed Leti" userId="5cd3fed2-d62e-49b0-913d-652371a62921" providerId="ADAL" clId="{F49CA986-A72F-4773-9399-697F497FAF11}" dt="2020-10-12T16:47:36.404" v="301" actId="26606"/>
          <ac:spMkLst>
            <pc:docMk/>
            <pc:sldMk cId="363015877" sldId="299"/>
            <ac:spMk id="425" creationId="{D41CCBED-E4E1-4997-A072-94D325AE38BA}"/>
          </ac:spMkLst>
        </pc:spChg>
        <pc:spChg chg="add del">
          <ac:chgData name="Marsed Leti" userId="5cd3fed2-d62e-49b0-913d-652371a62921" providerId="ADAL" clId="{F49CA986-A72F-4773-9399-697F497FAF11}" dt="2020-10-12T16:47:36.404" v="301" actId="26606"/>
          <ac:spMkLst>
            <pc:docMk/>
            <pc:sldMk cId="363015877" sldId="299"/>
            <ac:spMk id="427" creationId="{7657922F-06FC-4A81-9EC2-4047535D13D2}"/>
          </ac:spMkLst>
        </pc:spChg>
        <pc:spChg chg="add del">
          <ac:chgData name="Marsed Leti" userId="5cd3fed2-d62e-49b0-913d-652371a62921" providerId="ADAL" clId="{F49CA986-A72F-4773-9399-697F497FAF11}" dt="2020-10-12T16:47:40.449" v="303" actId="26606"/>
          <ac:spMkLst>
            <pc:docMk/>
            <pc:sldMk cId="363015877" sldId="299"/>
            <ac:spMk id="429" creationId="{870A1295-61BC-4214-AA3E-D396673024D0}"/>
          </ac:spMkLst>
        </pc:spChg>
        <pc:spChg chg="add del">
          <ac:chgData name="Marsed Leti" userId="5cd3fed2-d62e-49b0-913d-652371a62921" providerId="ADAL" clId="{F49CA986-A72F-4773-9399-697F497FAF11}" dt="2020-10-12T16:47:41.681" v="305" actId="26606"/>
          <ac:spMkLst>
            <pc:docMk/>
            <pc:sldMk cId="363015877" sldId="299"/>
            <ac:spMk id="436" creationId="{303CC970-4826-4CED-8063-0FB676635452}"/>
          </ac:spMkLst>
        </pc:spChg>
        <pc:spChg chg="add del">
          <ac:chgData name="Marsed Leti" userId="5cd3fed2-d62e-49b0-913d-652371a62921" providerId="ADAL" clId="{F49CA986-A72F-4773-9399-697F497FAF11}" dt="2020-10-12T16:47:41.681" v="305" actId="26606"/>
          <ac:spMkLst>
            <pc:docMk/>
            <pc:sldMk cId="363015877" sldId="299"/>
            <ac:spMk id="437" creationId="{14490D63-3365-45CC-AC50-705C1B76815F}"/>
          </ac:spMkLst>
        </pc:spChg>
        <pc:spChg chg="add del">
          <ac:chgData name="Marsed Leti" userId="5cd3fed2-d62e-49b0-913d-652371a62921" providerId="ADAL" clId="{F49CA986-A72F-4773-9399-697F497FAF11}" dt="2020-10-12T16:47:43.896" v="307" actId="26606"/>
          <ac:spMkLst>
            <pc:docMk/>
            <pc:sldMk cId="363015877" sldId="299"/>
            <ac:spMk id="439" creationId="{E4469908-40F0-48EB-8B29-996548C1991E}"/>
          </ac:spMkLst>
        </pc:spChg>
        <pc:spChg chg="add del">
          <ac:chgData name="Marsed Leti" userId="5cd3fed2-d62e-49b0-913d-652371a62921" providerId="ADAL" clId="{F49CA986-A72F-4773-9399-697F497FAF11}" dt="2020-10-12T16:47:45.185" v="309" actId="26606"/>
          <ac:spMkLst>
            <pc:docMk/>
            <pc:sldMk cId="363015877" sldId="299"/>
            <ac:spMk id="441" creationId="{08D150C6-094D-421C-A3A5-EFD601F63FC2}"/>
          </ac:spMkLst>
        </pc:spChg>
        <pc:spChg chg="add del">
          <ac:chgData name="Marsed Leti" userId="5cd3fed2-d62e-49b0-913d-652371a62921" providerId="ADAL" clId="{F49CA986-A72F-4773-9399-697F497FAF11}" dt="2020-10-12T16:47:45.185" v="309" actId="26606"/>
          <ac:spMkLst>
            <pc:docMk/>
            <pc:sldMk cId="363015877" sldId="299"/>
            <ac:spMk id="443" creationId="{C97BB80D-6528-4587-B88F-8DE929799AD9}"/>
          </ac:spMkLst>
        </pc:spChg>
        <pc:spChg chg="add del">
          <ac:chgData name="Marsed Leti" userId="5cd3fed2-d62e-49b0-913d-652371a62921" providerId="ADAL" clId="{F49CA986-A72F-4773-9399-697F497FAF11}" dt="2020-10-12T16:47:45.185" v="309" actId="26606"/>
          <ac:spMkLst>
            <pc:docMk/>
            <pc:sldMk cId="363015877" sldId="299"/>
            <ac:spMk id="444" creationId="{D2F3E849-003B-4492-8C12-F7CC497F5A9D}"/>
          </ac:spMkLst>
        </pc:spChg>
        <pc:spChg chg="add del">
          <ac:chgData name="Marsed Leti" userId="5cd3fed2-d62e-49b0-913d-652371a62921" providerId="ADAL" clId="{F49CA986-A72F-4773-9399-697F497FAF11}" dt="2020-10-12T16:47:48.212" v="311" actId="26606"/>
          <ac:spMkLst>
            <pc:docMk/>
            <pc:sldMk cId="363015877" sldId="299"/>
            <ac:spMk id="446" creationId="{AC477752-ACCA-41C1-9B1D-D0CED1F9CBDD}"/>
          </ac:spMkLst>
        </pc:spChg>
        <pc:spChg chg="add del">
          <ac:chgData name="Marsed Leti" userId="5cd3fed2-d62e-49b0-913d-652371a62921" providerId="ADAL" clId="{F49CA986-A72F-4773-9399-697F497FAF11}" dt="2020-10-12T16:47:50.283" v="313" actId="26606"/>
          <ac:spMkLst>
            <pc:docMk/>
            <pc:sldMk cId="363015877" sldId="299"/>
            <ac:spMk id="448" creationId="{B538A7B5-B32D-421E-B110-AB5B1A7CC2E8}"/>
          </ac:spMkLst>
        </pc:spChg>
        <pc:spChg chg="add del">
          <ac:chgData name="Marsed Leti" userId="5cd3fed2-d62e-49b0-913d-652371a62921" providerId="ADAL" clId="{F49CA986-A72F-4773-9399-697F497FAF11}" dt="2020-10-12T16:47:50.283" v="313" actId="26606"/>
          <ac:spMkLst>
            <pc:docMk/>
            <pc:sldMk cId="363015877" sldId="299"/>
            <ac:spMk id="449" creationId="{14D36999-26F8-45E4-AB41-D485D0B0B1C2}"/>
          </ac:spMkLst>
        </pc:spChg>
        <pc:spChg chg="add del">
          <ac:chgData name="Marsed Leti" userId="5cd3fed2-d62e-49b0-913d-652371a62921" providerId="ADAL" clId="{F49CA986-A72F-4773-9399-697F497FAF11}" dt="2020-10-12T16:47:53.428" v="315" actId="26606"/>
          <ac:spMkLst>
            <pc:docMk/>
            <pc:sldMk cId="363015877" sldId="299"/>
            <ac:spMk id="453" creationId="{2A0E4E09-FC02-4ADC-951A-3FFA90B6FE39}"/>
          </ac:spMkLst>
        </pc:spChg>
        <pc:spChg chg="add del">
          <ac:chgData name="Marsed Leti" userId="5cd3fed2-d62e-49b0-913d-652371a62921" providerId="ADAL" clId="{F49CA986-A72F-4773-9399-697F497FAF11}" dt="2020-10-12T16:47:57.234" v="317" actId="26606"/>
          <ac:spMkLst>
            <pc:docMk/>
            <pc:sldMk cId="363015877" sldId="299"/>
            <ac:spMk id="461" creationId="{46012474-397F-473B-BED8-7BAB6B688770}"/>
          </ac:spMkLst>
        </pc:spChg>
        <pc:spChg chg="add del">
          <ac:chgData name="Marsed Leti" userId="5cd3fed2-d62e-49b0-913d-652371a62921" providerId="ADAL" clId="{F49CA986-A72F-4773-9399-697F497FAF11}" dt="2020-10-12T16:47:57.234" v="317" actId="26606"/>
          <ac:spMkLst>
            <pc:docMk/>
            <pc:sldMk cId="363015877" sldId="299"/>
            <ac:spMk id="462" creationId="{6D7FB18D-7577-4ADC-8C1C-EA27EFD2B051}"/>
          </ac:spMkLst>
        </pc:spChg>
        <pc:spChg chg="add del">
          <ac:chgData name="Marsed Leti" userId="5cd3fed2-d62e-49b0-913d-652371a62921" providerId="ADAL" clId="{F49CA986-A72F-4773-9399-697F497FAF11}" dt="2020-10-12T16:47:57.234" v="317" actId="26606"/>
          <ac:spMkLst>
            <pc:docMk/>
            <pc:sldMk cId="363015877" sldId="299"/>
            <ac:spMk id="463" creationId="{F08127CB-E3FE-4DDE-86C6-8448A8C381D5}"/>
          </ac:spMkLst>
        </pc:spChg>
        <pc:spChg chg="add del">
          <ac:chgData name="Marsed Leti" userId="5cd3fed2-d62e-49b0-913d-652371a62921" providerId="ADAL" clId="{F49CA986-A72F-4773-9399-697F497FAF11}" dt="2020-10-12T16:47:57.234" v="317" actId="26606"/>
          <ac:spMkLst>
            <pc:docMk/>
            <pc:sldMk cId="363015877" sldId="299"/>
            <ac:spMk id="464" creationId="{36C4F2D5-541D-4032-8CC7-49992771DECF}"/>
          </ac:spMkLst>
        </pc:spChg>
        <pc:spChg chg="add del">
          <ac:chgData name="Marsed Leti" userId="5cd3fed2-d62e-49b0-913d-652371a62921" providerId="ADAL" clId="{F49CA986-A72F-4773-9399-697F497FAF11}" dt="2020-10-12T16:48:03.935" v="319" actId="26606"/>
          <ac:spMkLst>
            <pc:docMk/>
            <pc:sldMk cId="363015877" sldId="299"/>
            <ac:spMk id="466" creationId="{5922BD39-6B5B-493A-BE62-58ECD0F7A75A}"/>
          </ac:spMkLst>
        </pc:spChg>
        <pc:spChg chg="add del">
          <ac:chgData name="Marsed Leti" userId="5cd3fed2-d62e-49b0-913d-652371a62921" providerId="ADAL" clId="{F49CA986-A72F-4773-9399-697F497FAF11}" dt="2020-10-12T16:48:03.935" v="319" actId="26606"/>
          <ac:spMkLst>
            <pc:docMk/>
            <pc:sldMk cId="363015877" sldId="299"/>
            <ac:spMk id="468" creationId="{53FD85F6-ECDC-4124-9916-6444E142C663}"/>
          </ac:spMkLst>
        </pc:spChg>
        <pc:spChg chg="add del">
          <ac:chgData name="Marsed Leti" userId="5cd3fed2-d62e-49b0-913d-652371a62921" providerId="ADAL" clId="{F49CA986-A72F-4773-9399-697F497FAF11}" dt="2020-10-12T16:48:03.935" v="319" actId="26606"/>
          <ac:spMkLst>
            <pc:docMk/>
            <pc:sldMk cId="363015877" sldId="299"/>
            <ac:spMk id="469" creationId="{FB5D26B4-74AD-4118-8F13-7051DA3BFA87}"/>
          </ac:spMkLst>
        </pc:spChg>
        <pc:spChg chg="add del">
          <ac:chgData name="Marsed Leti" userId="5cd3fed2-d62e-49b0-913d-652371a62921" providerId="ADAL" clId="{F49CA986-A72F-4773-9399-697F497FAF11}" dt="2020-10-12T16:48:07.191" v="321" actId="26606"/>
          <ac:spMkLst>
            <pc:docMk/>
            <pc:sldMk cId="363015877" sldId="299"/>
            <ac:spMk id="471" creationId="{71FC7D98-7B8B-402A-90FC-F027482F2142}"/>
          </ac:spMkLst>
        </pc:spChg>
        <pc:spChg chg="add del">
          <ac:chgData name="Marsed Leti" userId="5cd3fed2-d62e-49b0-913d-652371a62921" providerId="ADAL" clId="{F49CA986-A72F-4773-9399-697F497FAF11}" dt="2020-10-12T16:48:07.191" v="321" actId="26606"/>
          <ac:spMkLst>
            <pc:docMk/>
            <pc:sldMk cId="363015877" sldId="299"/>
            <ac:spMk id="472" creationId="{AD7356EA-285B-4E5D-8FEC-104659A4FD2C}"/>
          </ac:spMkLst>
        </pc:spChg>
        <pc:spChg chg="add del">
          <ac:chgData name="Marsed Leti" userId="5cd3fed2-d62e-49b0-913d-652371a62921" providerId="ADAL" clId="{F49CA986-A72F-4773-9399-697F497FAF11}" dt="2020-10-12T16:48:29.141" v="323" actId="26606"/>
          <ac:spMkLst>
            <pc:docMk/>
            <pc:sldMk cId="363015877" sldId="299"/>
            <ac:spMk id="474" creationId="{5922BD39-6B5B-493A-BE62-58ECD0F7A75A}"/>
          </ac:spMkLst>
        </pc:spChg>
        <pc:spChg chg="add del">
          <ac:chgData name="Marsed Leti" userId="5cd3fed2-d62e-49b0-913d-652371a62921" providerId="ADAL" clId="{F49CA986-A72F-4773-9399-697F497FAF11}" dt="2020-10-12T16:48:29.141" v="323" actId="26606"/>
          <ac:spMkLst>
            <pc:docMk/>
            <pc:sldMk cId="363015877" sldId="299"/>
            <ac:spMk id="476" creationId="{53FD85F6-ECDC-4124-9916-6444E142C663}"/>
          </ac:spMkLst>
        </pc:spChg>
        <pc:spChg chg="add del">
          <ac:chgData name="Marsed Leti" userId="5cd3fed2-d62e-49b0-913d-652371a62921" providerId="ADAL" clId="{F49CA986-A72F-4773-9399-697F497FAF11}" dt="2020-10-12T16:48:29.141" v="323" actId="26606"/>
          <ac:spMkLst>
            <pc:docMk/>
            <pc:sldMk cId="363015877" sldId="299"/>
            <ac:spMk id="477" creationId="{FB5D26B4-74AD-4118-8F13-7051DA3BFA87}"/>
          </ac:spMkLst>
        </pc:spChg>
        <pc:spChg chg="add del">
          <ac:chgData name="Marsed Leti" userId="5cd3fed2-d62e-49b0-913d-652371a62921" providerId="ADAL" clId="{F49CA986-A72F-4773-9399-697F497FAF11}" dt="2020-10-12T16:50:11.586" v="337" actId="26606"/>
          <ac:spMkLst>
            <pc:docMk/>
            <pc:sldMk cId="363015877" sldId="299"/>
            <ac:spMk id="479" creationId="{E30408B7-02B2-4EC4-8EE8-B53E74642A86}"/>
          </ac:spMkLst>
        </pc:spChg>
        <pc:spChg chg="add del">
          <ac:chgData name="Marsed Leti" userId="5cd3fed2-d62e-49b0-913d-652371a62921" providerId="ADAL" clId="{F49CA986-A72F-4773-9399-697F497FAF11}" dt="2020-10-12T16:50:11.574" v="336" actId="26606"/>
          <ac:spMkLst>
            <pc:docMk/>
            <pc:sldMk cId="363015877" sldId="299"/>
            <ac:spMk id="484" creationId="{E30408B7-02B2-4EC4-8EE8-B53E74642A86}"/>
          </ac:spMkLst>
        </pc:spChg>
        <pc:spChg chg="add del">
          <ac:chgData name="Marsed Leti" userId="5cd3fed2-d62e-49b0-913d-652371a62921" providerId="ADAL" clId="{F49CA986-A72F-4773-9399-697F497FAF11}" dt="2020-10-12T16:50:29.841" v="346" actId="26606"/>
          <ac:spMkLst>
            <pc:docMk/>
            <pc:sldMk cId="363015877" sldId="299"/>
            <ac:spMk id="488" creationId="{74426AB7-D619-4515-962A-BC83909EC015}"/>
          </ac:spMkLst>
        </pc:spChg>
        <pc:spChg chg="add del">
          <ac:chgData name="Marsed Leti" userId="5cd3fed2-d62e-49b0-913d-652371a62921" providerId="ADAL" clId="{F49CA986-A72F-4773-9399-697F497FAF11}" dt="2020-10-12T16:50:29.841" v="346" actId="26606"/>
          <ac:spMkLst>
            <pc:docMk/>
            <pc:sldMk cId="363015877" sldId="299"/>
            <ac:spMk id="489" creationId="{DE47DF98-723F-4AAC-ABCF-CACBC438F78F}"/>
          </ac:spMkLst>
        </pc:spChg>
        <pc:spChg chg="add del">
          <ac:chgData name="Marsed Leti" userId="5cd3fed2-d62e-49b0-913d-652371a62921" providerId="ADAL" clId="{F49CA986-A72F-4773-9399-697F497FAF11}" dt="2020-10-12T16:50:28.820" v="343" actId="26606"/>
          <ac:spMkLst>
            <pc:docMk/>
            <pc:sldMk cId="363015877" sldId="299"/>
            <ac:spMk id="492" creationId="{DE47DF98-723F-4AAC-ABCF-CACBC438F78F}"/>
          </ac:spMkLst>
        </pc:spChg>
        <pc:spChg chg="add del">
          <ac:chgData name="Marsed Leti" userId="5cd3fed2-d62e-49b0-913d-652371a62921" providerId="ADAL" clId="{F49CA986-A72F-4773-9399-697F497FAF11}" dt="2020-10-12T16:50:29.826" v="345" actId="26606"/>
          <ac:spMkLst>
            <pc:docMk/>
            <pc:sldMk cId="363015877" sldId="299"/>
            <ac:spMk id="495" creationId="{4FA4E651-C3D8-4DB8-A026-E8531C6AFACC}"/>
          </ac:spMkLst>
        </pc:spChg>
        <pc:spChg chg="add del">
          <ac:chgData name="Marsed Leti" userId="5cd3fed2-d62e-49b0-913d-652371a62921" providerId="ADAL" clId="{F49CA986-A72F-4773-9399-697F497FAF11}" dt="2020-10-12T16:51:56.430" v="356" actId="700"/>
          <ac:spMkLst>
            <pc:docMk/>
            <pc:sldMk cId="363015877" sldId="299"/>
            <ac:spMk id="497" creationId="{74426AB7-D619-4515-962A-BC83909EC015}"/>
          </ac:spMkLst>
        </pc:spChg>
        <pc:spChg chg="add del">
          <ac:chgData name="Marsed Leti" userId="5cd3fed2-d62e-49b0-913d-652371a62921" providerId="ADAL" clId="{F49CA986-A72F-4773-9399-697F497FAF11}" dt="2020-10-12T16:51:56.430" v="356" actId="700"/>
          <ac:spMkLst>
            <pc:docMk/>
            <pc:sldMk cId="363015877" sldId="299"/>
            <ac:spMk id="498" creationId="{DE47DF98-723F-4AAC-ABCF-CACBC438F78F}"/>
          </ac:spMkLst>
        </pc:spChg>
        <pc:grpChg chg="add del">
          <ac:chgData name="Marsed Leti" userId="5cd3fed2-d62e-49b0-913d-652371a62921" providerId="ADAL" clId="{F49CA986-A72F-4773-9399-697F497FAF11}" dt="2020-10-12T16:40:51.806" v="69" actId="26606"/>
          <ac:grpSpMkLst>
            <pc:docMk/>
            <pc:sldMk cId="363015877" sldId="299"/>
            <ac:grpSpMk id="16" creationId="{0B139475-2B26-4CA9-9413-DE741E49F7BB}"/>
          </ac:grpSpMkLst>
        </pc:grpChg>
        <pc:grpChg chg="add del">
          <ac:chgData name="Marsed Leti" userId="5cd3fed2-d62e-49b0-913d-652371a62921" providerId="ADAL" clId="{F49CA986-A72F-4773-9399-697F497FAF11}" dt="2020-10-12T16:40:45.254" v="64" actId="26606"/>
          <ac:grpSpMkLst>
            <pc:docMk/>
            <pc:sldMk cId="363015877" sldId="299"/>
            <ac:grpSpMk id="30" creationId="{0B139475-2B26-4CA9-9413-DE741E49F7BB}"/>
          </ac:grpSpMkLst>
        </pc:grpChg>
        <pc:grpChg chg="add del">
          <ac:chgData name="Marsed Leti" userId="5cd3fed2-d62e-49b0-913d-652371a62921" providerId="ADAL" clId="{F49CA986-A72F-4773-9399-697F497FAF11}" dt="2020-10-12T16:41:06.751" v="81" actId="26606"/>
          <ac:grpSpMkLst>
            <pc:docMk/>
            <pc:sldMk cId="363015877" sldId="299"/>
            <ac:grpSpMk id="61" creationId="{AC9AA439-94BD-496D-B978-D92FEBAB6678}"/>
          </ac:grpSpMkLst>
        </pc:grpChg>
        <pc:grpChg chg="add del">
          <ac:chgData name="Marsed Leti" userId="5cd3fed2-d62e-49b0-913d-652371a62921" providerId="ADAL" clId="{F49CA986-A72F-4773-9399-697F497FAF11}" dt="2020-10-12T16:41:10.821" v="83" actId="26606"/>
          <ac:grpSpMkLst>
            <pc:docMk/>
            <pc:sldMk cId="363015877" sldId="299"/>
            <ac:grpSpMk id="67" creationId="{8DA108CA-BC8A-4BFB-B536-B84B669CF9F7}"/>
          </ac:grpSpMkLst>
        </pc:grpChg>
        <pc:grpChg chg="add del">
          <ac:chgData name="Marsed Leti" userId="5cd3fed2-d62e-49b0-913d-652371a62921" providerId="ADAL" clId="{F49CA986-A72F-4773-9399-697F497FAF11}" dt="2020-10-12T16:41:10.821" v="83" actId="26606"/>
          <ac:grpSpMkLst>
            <pc:docMk/>
            <pc:sldMk cId="363015877" sldId="299"/>
            <ac:grpSpMk id="70" creationId="{24710F69-5897-4F60-BCD4-6E7332313EF5}"/>
          </ac:grpSpMkLst>
        </pc:grpChg>
        <pc:grpChg chg="add del">
          <ac:chgData name="Marsed Leti" userId="5cd3fed2-d62e-49b0-913d-652371a62921" providerId="ADAL" clId="{F49CA986-A72F-4773-9399-697F497FAF11}" dt="2020-10-12T16:41:15.219" v="91" actId="26606"/>
          <ac:grpSpMkLst>
            <pc:docMk/>
            <pc:sldMk cId="363015877" sldId="299"/>
            <ac:grpSpMk id="94" creationId="{C0AA22AC-B934-4178-A531-06726A3FC1DC}"/>
          </ac:grpSpMkLst>
        </pc:grpChg>
        <pc:grpChg chg="add del">
          <ac:chgData name="Marsed Leti" userId="5cd3fed2-d62e-49b0-913d-652371a62921" providerId="ADAL" clId="{F49CA986-A72F-4773-9399-697F497FAF11}" dt="2020-10-12T16:41:15.219" v="91" actId="26606"/>
          <ac:grpSpMkLst>
            <pc:docMk/>
            <pc:sldMk cId="363015877" sldId="299"/>
            <ac:grpSpMk id="96" creationId="{5795FBEB-70B2-409B-AE84-654E76B79B73}"/>
          </ac:grpSpMkLst>
        </pc:grpChg>
        <pc:grpChg chg="add del">
          <ac:chgData name="Marsed Leti" userId="5cd3fed2-d62e-49b0-913d-652371a62921" providerId="ADAL" clId="{F49CA986-A72F-4773-9399-697F497FAF11}" dt="2020-10-12T16:41:15.965" v="93" actId="26606"/>
          <ac:grpSpMkLst>
            <pc:docMk/>
            <pc:sldMk cId="363015877" sldId="299"/>
            <ac:grpSpMk id="105" creationId="{BBBE71B7-604F-4EE5-A1D6-8BF54379E9CC}"/>
          </ac:grpSpMkLst>
        </pc:grpChg>
        <pc:grpChg chg="add del">
          <ac:chgData name="Marsed Leti" userId="5cd3fed2-d62e-49b0-913d-652371a62921" providerId="ADAL" clId="{F49CA986-A72F-4773-9399-697F497FAF11}" dt="2020-10-12T16:41:15.965" v="93" actId="26606"/>
          <ac:grpSpMkLst>
            <pc:docMk/>
            <pc:sldMk cId="363015877" sldId="299"/>
            <ac:grpSpMk id="107" creationId="{5F9EFB72-B60F-422D-971E-C24825AEE8AF}"/>
          </ac:grpSpMkLst>
        </pc:grpChg>
        <pc:grpChg chg="add del">
          <ac:chgData name="Marsed Leti" userId="5cd3fed2-d62e-49b0-913d-652371a62921" providerId="ADAL" clId="{F49CA986-A72F-4773-9399-697F497FAF11}" dt="2020-10-12T16:41:24.533" v="97" actId="26606"/>
          <ac:grpSpMkLst>
            <pc:docMk/>
            <pc:sldMk cId="363015877" sldId="299"/>
            <ac:grpSpMk id="120" creationId="{D8E9CF54-0466-4261-9E62-0249E60E1886}"/>
          </ac:grpSpMkLst>
        </pc:grpChg>
        <pc:grpChg chg="add del">
          <ac:chgData name="Marsed Leti" userId="5cd3fed2-d62e-49b0-913d-652371a62921" providerId="ADAL" clId="{F49CA986-A72F-4773-9399-697F497FAF11}" dt="2020-10-12T16:41:30.017" v="99" actId="26606"/>
          <ac:grpSpMkLst>
            <pc:docMk/>
            <pc:sldMk cId="363015877" sldId="299"/>
            <ac:grpSpMk id="139" creationId="{D57C06C8-18BE-4336-B9E0-3E15ACC93BA7}"/>
          </ac:grpSpMkLst>
        </pc:grpChg>
        <pc:grpChg chg="add del">
          <ac:chgData name="Marsed Leti" userId="5cd3fed2-d62e-49b0-913d-652371a62921" providerId="ADAL" clId="{F49CA986-A72F-4773-9399-697F497FAF11}" dt="2020-10-12T16:41:30.017" v="99" actId="26606"/>
          <ac:grpSpMkLst>
            <pc:docMk/>
            <pc:sldMk cId="363015877" sldId="299"/>
            <ac:grpSpMk id="156" creationId="{FA760135-24A9-40C9-B45F-2EB5B6420E41}"/>
          </ac:grpSpMkLst>
        </pc:grpChg>
        <pc:grpChg chg="add del">
          <ac:chgData name="Marsed Leti" userId="5cd3fed2-d62e-49b0-913d-652371a62921" providerId="ADAL" clId="{F49CA986-A72F-4773-9399-697F497FAF11}" dt="2020-10-12T16:41:34.012" v="101" actId="26606"/>
          <ac:grpSpMkLst>
            <pc:docMk/>
            <pc:sldMk cId="363015877" sldId="299"/>
            <ac:grpSpMk id="164" creationId="{8B57A56B-41B4-479B-B5B7-F9BF4D9CFEA2}"/>
          </ac:grpSpMkLst>
        </pc:grpChg>
        <pc:grpChg chg="add del">
          <ac:chgData name="Marsed Leti" userId="5cd3fed2-d62e-49b0-913d-652371a62921" providerId="ADAL" clId="{F49CA986-A72F-4773-9399-697F497FAF11}" dt="2020-10-12T16:41:54.085" v="111" actId="26606"/>
          <ac:grpSpMkLst>
            <pc:docMk/>
            <pc:sldMk cId="363015877" sldId="299"/>
            <ac:grpSpMk id="181" creationId="{81CC5389-CB4A-43B7-9A0E-5447CE0BC294}"/>
          </ac:grpSpMkLst>
        </pc:grpChg>
        <pc:grpChg chg="add del">
          <ac:chgData name="Marsed Leti" userId="5cd3fed2-d62e-49b0-913d-652371a62921" providerId="ADAL" clId="{F49CA986-A72F-4773-9399-697F497FAF11}" dt="2020-10-12T16:41:54.085" v="111" actId="26606"/>
          <ac:grpSpMkLst>
            <pc:docMk/>
            <pc:sldMk cId="363015877" sldId="299"/>
            <ac:grpSpMk id="184" creationId="{FA65A26F-1F64-451C-BFA2-F92410951FA3}"/>
          </ac:grpSpMkLst>
        </pc:grpChg>
        <pc:grpChg chg="add del">
          <ac:chgData name="Marsed Leti" userId="5cd3fed2-d62e-49b0-913d-652371a62921" providerId="ADAL" clId="{F49CA986-A72F-4773-9399-697F497FAF11}" dt="2020-10-12T16:42:01.431" v="115" actId="26606"/>
          <ac:grpSpMkLst>
            <pc:docMk/>
            <pc:sldMk cId="363015877" sldId="299"/>
            <ac:grpSpMk id="198" creationId="{B4E48C8E-1009-4750-9630-436223C9EED4}"/>
          </ac:grpSpMkLst>
        </pc:grpChg>
        <pc:grpChg chg="add del">
          <ac:chgData name="Marsed Leti" userId="5cd3fed2-d62e-49b0-913d-652371a62921" providerId="ADAL" clId="{F49CA986-A72F-4773-9399-697F497FAF11}" dt="2020-10-12T16:42:01.431" v="115" actId="26606"/>
          <ac:grpSpMkLst>
            <pc:docMk/>
            <pc:sldMk cId="363015877" sldId="299"/>
            <ac:grpSpMk id="214" creationId="{C7D38E5F-6E59-41DA-B3CA-6AD28BF6420F}"/>
          </ac:grpSpMkLst>
        </pc:grpChg>
        <pc:grpChg chg="add del">
          <ac:chgData name="Marsed Leti" userId="5cd3fed2-d62e-49b0-913d-652371a62921" providerId="ADAL" clId="{F49CA986-A72F-4773-9399-697F497FAF11}" dt="2020-10-12T16:46:20.538" v="250" actId="26606"/>
          <ac:grpSpMkLst>
            <pc:docMk/>
            <pc:sldMk cId="363015877" sldId="299"/>
            <ac:grpSpMk id="219" creationId="{660183B9-451D-4EA3-9633-D2F4EC95C2B8}"/>
          </ac:grpSpMkLst>
        </pc:grpChg>
        <pc:grpChg chg="add del">
          <ac:chgData name="Marsed Leti" userId="5cd3fed2-d62e-49b0-913d-652371a62921" providerId="ADAL" clId="{F49CA986-A72F-4773-9399-697F497FAF11}" dt="2020-10-12T16:46:20.538" v="250" actId="26606"/>
          <ac:grpSpMkLst>
            <pc:docMk/>
            <pc:sldMk cId="363015877" sldId="299"/>
            <ac:grpSpMk id="238" creationId="{2ECE8254-788A-4B6C-BF28-CCE1BEB83E1B}"/>
          </ac:grpSpMkLst>
        </pc:grpChg>
        <pc:grpChg chg="add del">
          <ac:chgData name="Marsed Leti" userId="5cd3fed2-d62e-49b0-913d-652371a62921" providerId="ADAL" clId="{F49CA986-A72F-4773-9399-697F497FAF11}" dt="2020-10-12T16:43:44.085" v="172" actId="26606"/>
          <ac:grpSpMkLst>
            <pc:docMk/>
            <pc:sldMk cId="363015877" sldId="299"/>
            <ac:grpSpMk id="243" creationId="{D8E9CF54-0466-4261-9E62-0249E60E1886}"/>
          </ac:grpSpMkLst>
        </pc:grpChg>
        <pc:grpChg chg="add del">
          <ac:chgData name="Marsed Leti" userId="5cd3fed2-d62e-49b0-913d-652371a62921" providerId="ADAL" clId="{F49CA986-A72F-4773-9399-697F497FAF11}" dt="2020-10-12T16:45:54.740" v="239" actId="26606"/>
          <ac:grpSpMkLst>
            <pc:docMk/>
            <pc:sldMk cId="363015877" sldId="299"/>
            <ac:grpSpMk id="248" creationId="{8DA108CA-BC8A-4BFB-B536-B84B669CF9F7}"/>
          </ac:grpSpMkLst>
        </pc:grpChg>
        <pc:grpChg chg="add del">
          <ac:chgData name="Marsed Leti" userId="5cd3fed2-d62e-49b0-913d-652371a62921" providerId="ADAL" clId="{F49CA986-A72F-4773-9399-697F497FAF11}" dt="2020-10-12T16:45:54.740" v="239" actId="26606"/>
          <ac:grpSpMkLst>
            <pc:docMk/>
            <pc:sldMk cId="363015877" sldId="299"/>
            <ac:grpSpMk id="253" creationId="{24710F69-5897-4F60-BCD4-6E7332313EF5}"/>
          </ac:grpSpMkLst>
        </pc:grpChg>
        <pc:grpChg chg="add del">
          <ac:chgData name="Marsed Leti" userId="5cd3fed2-d62e-49b0-913d-652371a62921" providerId="ADAL" clId="{F49CA986-A72F-4773-9399-697F497FAF11}" dt="2020-10-12T16:45:46.466" v="235" actId="26606"/>
          <ac:grpSpMkLst>
            <pc:docMk/>
            <pc:sldMk cId="363015877" sldId="299"/>
            <ac:grpSpMk id="255" creationId="{0B139475-2B26-4CA9-9413-DE741E49F7BB}"/>
          </ac:grpSpMkLst>
        </pc:grpChg>
        <pc:grpChg chg="add del">
          <ac:chgData name="Marsed Leti" userId="5cd3fed2-d62e-49b0-913d-652371a62921" providerId="ADAL" clId="{F49CA986-A72F-4773-9399-697F497FAF11}" dt="2020-10-12T16:47:28.878" v="293" actId="26606"/>
          <ac:grpSpMkLst>
            <pc:docMk/>
            <pc:sldMk cId="363015877" sldId="299"/>
            <ac:grpSpMk id="301" creationId="{FA760135-24A9-40C9-B45F-2EB5B6420E41}"/>
          </ac:grpSpMkLst>
        </pc:grpChg>
        <pc:grpChg chg="add del">
          <ac:chgData name="Marsed Leti" userId="5cd3fed2-d62e-49b0-913d-652371a62921" providerId="ADAL" clId="{F49CA986-A72F-4773-9399-697F497FAF11}" dt="2020-10-12T16:47:19.633" v="283" actId="26606"/>
          <ac:grpSpMkLst>
            <pc:docMk/>
            <pc:sldMk cId="363015877" sldId="299"/>
            <ac:grpSpMk id="315" creationId="{28EC230A-A12C-4339-92EE-F850809ECEA6}"/>
          </ac:grpSpMkLst>
        </pc:grpChg>
        <pc:grpChg chg="add del">
          <ac:chgData name="Marsed Leti" userId="5cd3fed2-d62e-49b0-913d-652371a62921" providerId="ADAL" clId="{F49CA986-A72F-4773-9399-697F497FAF11}" dt="2020-10-12T16:47:23.034" v="287" actId="26606"/>
          <ac:grpSpMkLst>
            <pc:docMk/>
            <pc:sldMk cId="363015877" sldId="299"/>
            <ac:grpSpMk id="327" creationId="{D8E9CF54-0466-4261-9E62-0249E60E1886}"/>
          </ac:grpSpMkLst>
        </pc:grpChg>
        <pc:grpChg chg="add del">
          <ac:chgData name="Marsed Leti" userId="5cd3fed2-d62e-49b0-913d-652371a62921" providerId="ADAL" clId="{F49CA986-A72F-4773-9399-697F497FAF11}" dt="2020-10-12T16:47:25.039" v="289" actId="26606"/>
          <ac:grpSpMkLst>
            <pc:docMk/>
            <pc:sldMk cId="363015877" sldId="299"/>
            <ac:grpSpMk id="349" creationId="{3DFB5C00-6040-4666-9765-4391ECB26F36}"/>
          </ac:grpSpMkLst>
        </pc:grpChg>
        <pc:grpChg chg="add del">
          <ac:chgData name="Marsed Leti" userId="5cd3fed2-d62e-49b0-913d-652371a62921" providerId="ADAL" clId="{F49CA986-A72F-4773-9399-697F497FAF11}" dt="2020-10-12T16:47:26.055" v="291" actId="26606"/>
          <ac:grpSpMkLst>
            <pc:docMk/>
            <pc:sldMk cId="363015877" sldId="299"/>
            <ac:grpSpMk id="357" creationId="{622F0806-F5D8-4CCD-A924-6CC3D7BB26F7}"/>
          </ac:grpSpMkLst>
        </pc:grpChg>
        <pc:grpChg chg="add del">
          <ac:chgData name="Marsed Leti" userId="5cd3fed2-d62e-49b0-913d-652371a62921" providerId="ADAL" clId="{F49CA986-A72F-4773-9399-697F497FAF11}" dt="2020-10-12T16:47:28.878" v="293" actId="26606"/>
          <ac:grpSpMkLst>
            <pc:docMk/>
            <pc:sldMk cId="363015877" sldId="299"/>
            <ac:grpSpMk id="377" creationId="{D57C06C8-18BE-4336-B9E0-3E15ACC93BA7}"/>
          </ac:grpSpMkLst>
        </pc:grpChg>
        <pc:grpChg chg="add del">
          <ac:chgData name="Marsed Leti" userId="5cd3fed2-d62e-49b0-913d-652371a62921" providerId="ADAL" clId="{F49CA986-A72F-4773-9399-697F497FAF11}" dt="2020-10-12T16:47:34.304" v="297" actId="26606"/>
          <ac:grpSpMkLst>
            <pc:docMk/>
            <pc:sldMk cId="363015877" sldId="299"/>
            <ac:grpSpMk id="401" creationId="{660183B9-451D-4EA3-9633-D2F4EC95C2B8}"/>
          </ac:grpSpMkLst>
        </pc:grpChg>
        <pc:grpChg chg="add del">
          <ac:chgData name="Marsed Leti" userId="5cd3fed2-d62e-49b0-913d-652371a62921" providerId="ADAL" clId="{F49CA986-A72F-4773-9399-697F497FAF11}" dt="2020-10-12T16:47:34.304" v="297" actId="26606"/>
          <ac:grpSpMkLst>
            <pc:docMk/>
            <pc:sldMk cId="363015877" sldId="299"/>
            <ac:grpSpMk id="419" creationId="{2ECE8254-788A-4B6C-BF28-CCE1BEB83E1B}"/>
          </ac:grpSpMkLst>
        </pc:grpChg>
        <pc:grpChg chg="add del">
          <ac:chgData name="Marsed Leti" userId="5cd3fed2-d62e-49b0-913d-652371a62921" providerId="ADAL" clId="{F49CA986-A72F-4773-9399-697F497FAF11}" dt="2020-10-12T16:47:40.449" v="303" actId="26606"/>
          <ac:grpSpMkLst>
            <pc:docMk/>
            <pc:sldMk cId="363015877" sldId="299"/>
            <ac:grpSpMk id="430" creationId="{0B139475-2B26-4CA9-9413-DE741E49F7BB}"/>
          </ac:grpSpMkLst>
        </pc:grpChg>
        <pc:grpChg chg="add del">
          <ac:chgData name="Marsed Leti" userId="5cd3fed2-d62e-49b0-913d-652371a62921" providerId="ADAL" clId="{F49CA986-A72F-4773-9399-697F497FAF11}" dt="2020-10-12T16:47:53.428" v="315" actId="26606"/>
          <ac:grpSpMkLst>
            <pc:docMk/>
            <pc:sldMk cId="363015877" sldId="299"/>
            <ac:grpSpMk id="454" creationId="{B0A10B5A-315F-4751-BA35-34556B5D2663}"/>
          </ac:grpSpMkLst>
        </pc:grpChg>
        <pc:grpChg chg="add del">
          <ac:chgData name="Marsed Leti" userId="5cd3fed2-d62e-49b0-913d-652371a62921" providerId="ADAL" clId="{F49CA986-A72F-4773-9399-697F497FAF11}" dt="2020-10-12T16:50:11.586" v="337" actId="26606"/>
          <ac:grpSpMkLst>
            <pc:docMk/>
            <pc:sldMk cId="363015877" sldId="299"/>
            <ac:grpSpMk id="480" creationId="{3CA30F3A-949D-4014-A5BD-809F81E84132}"/>
          </ac:grpSpMkLst>
        </pc:grpChg>
        <pc:grpChg chg="add del">
          <ac:chgData name="Marsed Leti" userId="5cd3fed2-d62e-49b0-913d-652371a62921" providerId="ADAL" clId="{F49CA986-A72F-4773-9399-697F497FAF11}" dt="2020-10-12T16:50:11.574" v="336" actId="26606"/>
          <ac:grpSpMkLst>
            <pc:docMk/>
            <pc:sldMk cId="363015877" sldId="299"/>
            <ac:grpSpMk id="485" creationId="{3CA30F3A-949D-4014-A5BD-809F81E84132}"/>
          </ac:grpSpMkLst>
        </pc:grpChg>
        <pc:picChg chg="add del mod ord modCrop">
          <ac:chgData name="Marsed Leti" userId="5cd3fed2-d62e-49b0-913d-652371a62921" providerId="ADAL" clId="{F49CA986-A72F-4773-9399-697F497FAF11}" dt="2020-10-12T16:40:46.140" v="66" actId="22"/>
          <ac:picMkLst>
            <pc:docMk/>
            <pc:sldMk cId="363015877" sldId="299"/>
            <ac:picMk id="8" creationId="{50832332-4CDF-4089-8451-66F89ECCAE1C}"/>
          </ac:picMkLst>
        </pc:picChg>
        <pc:picChg chg="add del mod ord">
          <ac:chgData name="Marsed Leti" userId="5cd3fed2-d62e-49b0-913d-652371a62921" providerId="ADAL" clId="{F49CA986-A72F-4773-9399-697F497FAF11}" dt="2020-10-12T16:42:10.113" v="117" actId="478"/>
          <ac:picMkLst>
            <pc:docMk/>
            <pc:sldMk cId="363015877" sldId="299"/>
            <ac:picMk id="12" creationId="{CD1C3726-5092-41A2-8C3C-DCA3B5B79A9E}"/>
          </ac:picMkLst>
        </pc:picChg>
        <pc:picChg chg="add del">
          <ac:chgData name="Marsed Leti" userId="5cd3fed2-d62e-49b0-913d-652371a62921" providerId="ADAL" clId="{F49CA986-A72F-4773-9399-697F497FAF11}" dt="2020-10-12T16:40:56.703" v="73" actId="26606"/>
          <ac:picMkLst>
            <pc:docMk/>
            <pc:sldMk cId="363015877" sldId="299"/>
            <ac:picMk id="38" creationId="{30F8DA27-CE91-4AEB-B854-6F06B5485E3B}"/>
          </ac:picMkLst>
        </pc:picChg>
        <pc:picChg chg="add del">
          <ac:chgData name="Marsed Leti" userId="5cd3fed2-d62e-49b0-913d-652371a62921" providerId="ADAL" clId="{F49CA986-A72F-4773-9399-697F497FAF11}" dt="2020-10-12T16:40:56.703" v="73" actId="26606"/>
          <ac:picMkLst>
            <pc:docMk/>
            <pc:sldMk cId="363015877" sldId="299"/>
            <ac:picMk id="40" creationId="{F7AF4E20-3DDE-4998-96BE-44EE182540FB}"/>
          </ac:picMkLst>
        </pc:picChg>
        <pc:picChg chg="add del">
          <ac:chgData name="Marsed Leti" userId="5cd3fed2-d62e-49b0-913d-652371a62921" providerId="ADAL" clId="{F49CA986-A72F-4773-9399-697F497FAF11}" dt="2020-10-12T16:39:45.657" v="50" actId="26606"/>
          <ac:picMkLst>
            <pc:docMk/>
            <pc:sldMk cId="363015877" sldId="299"/>
            <ac:picMk id="41" creationId="{30F8DA27-CE91-4AEB-B854-6F06B5485E3B}"/>
          </ac:picMkLst>
        </pc:picChg>
        <pc:picChg chg="add del">
          <ac:chgData name="Marsed Leti" userId="5cd3fed2-d62e-49b0-913d-652371a62921" providerId="ADAL" clId="{F49CA986-A72F-4773-9399-697F497FAF11}" dt="2020-10-12T16:39:45.657" v="50" actId="26606"/>
          <ac:picMkLst>
            <pc:docMk/>
            <pc:sldMk cId="363015877" sldId="299"/>
            <ac:picMk id="43" creationId="{F7AF4E20-3DDE-4998-96BE-44EE182540FB}"/>
          </ac:picMkLst>
        </pc:picChg>
        <pc:picChg chg="add del">
          <ac:chgData name="Marsed Leti" userId="5cd3fed2-d62e-49b0-913d-652371a62921" providerId="ADAL" clId="{F49CA986-A72F-4773-9399-697F497FAF11}" dt="2020-10-12T16:40:43.341" v="60" actId="26606"/>
          <ac:picMkLst>
            <pc:docMk/>
            <pc:sldMk cId="363015877" sldId="299"/>
            <ac:picMk id="58" creationId="{D266A5D8-E184-4E8F-9001-D6F41E3974FE}"/>
          </ac:picMkLst>
        </pc:picChg>
        <pc:picChg chg="add del">
          <ac:chgData name="Marsed Leti" userId="5cd3fed2-d62e-49b0-913d-652371a62921" providerId="ADAL" clId="{F49CA986-A72F-4773-9399-697F497FAF11}" dt="2020-10-12T16:40:43.341" v="60" actId="26606"/>
          <ac:picMkLst>
            <pc:docMk/>
            <pc:sldMk cId="363015877" sldId="299"/>
            <ac:picMk id="59" creationId="{4EB1D02B-BBFA-4A97-A021-7816ECC34904}"/>
          </ac:picMkLst>
        </pc:picChg>
        <pc:picChg chg="add del">
          <ac:chgData name="Marsed Leti" userId="5cd3fed2-d62e-49b0-913d-652371a62921" providerId="ADAL" clId="{F49CA986-A72F-4773-9399-697F497FAF11}" dt="2020-10-12T16:41:13.189" v="85" actId="26606"/>
          <ac:picMkLst>
            <pc:docMk/>
            <pc:sldMk cId="363015877" sldId="299"/>
            <ac:picMk id="79" creationId="{4741521E-DC76-41B9-8A47-448CD4F9FA46}"/>
          </ac:picMkLst>
        </pc:picChg>
        <pc:picChg chg="add del">
          <ac:chgData name="Marsed Leti" userId="5cd3fed2-d62e-49b0-913d-652371a62921" providerId="ADAL" clId="{F49CA986-A72F-4773-9399-697F497FAF11}" dt="2020-10-12T16:41:13.662" v="87" actId="26606"/>
          <ac:picMkLst>
            <pc:docMk/>
            <pc:sldMk cId="363015877" sldId="299"/>
            <ac:picMk id="83" creationId="{D266A5D8-E184-4E8F-9001-D6F41E3974FE}"/>
          </ac:picMkLst>
        </pc:picChg>
        <pc:picChg chg="add del">
          <ac:chgData name="Marsed Leti" userId="5cd3fed2-d62e-49b0-913d-652371a62921" providerId="ADAL" clId="{F49CA986-A72F-4773-9399-697F497FAF11}" dt="2020-10-12T16:41:13.662" v="87" actId="26606"/>
          <ac:picMkLst>
            <pc:docMk/>
            <pc:sldMk cId="363015877" sldId="299"/>
            <ac:picMk id="84" creationId="{4EB1D02B-BBFA-4A97-A021-7816ECC34904}"/>
          </ac:picMkLst>
        </pc:picChg>
        <pc:picChg chg="add del">
          <ac:chgData name="Marsed Leti" userId="5cd3fed2-d62e-49b0-913d-652371a62921" providerId="ADAL" clId="{F49CA986-A72F-4773-9399-697F497FAF11}" dt="2020-10-12T16:43:24.005" v="159" actId="22"/>
          <ac:picMkLst>
            <pc:docMk/>
            <pc:sldMk cId="363015877" sldId="299"/>
            <ac:picMk id="103" creationId="{140D200C-ECBA-4E7D-B6B9-7407BD3C1EF2}"/>
          </ac:picMkLst>
        </pc:picChg>
        <pc:picChg chg="add del mod">
          <ac:chgData name="Marsed Leti" userId="5cd3fed2-d62e-49b0-913d-652371a62921" providerId="ADAL" clId="{F49CA986-A72F-4773-9399-697F497FAF11}" dt="2020-10-12T16:45:00.709" v="222" actId="22"/>
          <ac:picMkLst>
            <pc:docMk/>
            <pc:sldMk cId="363015877" sldId="299"/>
            <ac:picMk id="118" creationId="{4D09025A-7C3F-4B41-B3CA-7F94937839BB}"/>
          </ac:picMkLst>
        </pc:picChg>
        <pc:picChg chg="add del mod ord">
          <ac:chgData name="Marsed Leti" userId="5cd3fed2-d62e-49b0-913d-652371a62921" providerId="ADAL" clId="{F49CA986-A72F-4773-9399-697F497FAF11}" dt="2020-10-12T16:50:00.380" v="331" actId="21"/>
          <ac:picMkLst>
            <pc:docMk/>
            <pc:sldMk cId="363015877" sldId="299"/>
            <ac:picMk id="137" creationId="{E561EEC9-FA23-4A6E-8FB3-9F2FAA27E7DA}"/>
          </ac:picMkLst>
        </pc:picChg>
        <pc:picChg chg="add del mod">
          <ac:chgData name="Marsed Leti" userId="5cd3fed2-d62e-49b0-913d-652371a62921" providerId="ADAL" clId="{F49CA986-A72F-4773-9399-697F497FAF11}" dt="2020-10-12T16:50:40.152" v="349" actId="21"/>
          <ac:picMkLst>
            <pc:docMk/>
            <pc:sldMk cId="363015877" sldId="299"/>
            <ac:picMk id="159" creationId="{19BD9160-18F1-42EB-8A5D-39B86DE81B80}"/>
          </ac:picMkLst>
        </pc:picChg>
        <pc:picChg chg="add del">
          <ac:chgData name="Marsed Leti" userId="5cd3fed2-d62e-49b0-913d-652371a62921" providerId="ADAL" clId="{F49CA986-A72F-4773-9399-697F497FAF11}" dt="2020-10-12T16:41:43.204" v="105" actId="26606"/>
          <ac:picMkLst>
            <pc:docMk/>
            <pc:sldMk cId="363015877" sldId="299"/>
            <ac:picMk id="172" creationId="{227F50A4-96DC-44F7-8805-D1713FA4CA49}"/>
          </ac:picMkLst>
        </pc:picChg>
        <pc:picChg chg="add del">
          <ac:chgData name="Marsed Leti" userId="5cd3fed2-d62e-49b0-913d-652371a62921" providerId="ADAL" clId="{F49CA986-A72F-4773-9399-697F497FAF11}" dt="2020-10-12T16:41:54.358" v="113" actId="26606"/>
          <ac:picMkLst>
            <pc:docMk/>
            <pc:sldMk cId="363015877" sldId="299"/>
            <ac:picMk id="193" creationId="{162D4572-9A7D-4F5C-8592-71CEDD98A2E7}"/>
          </ac:picMkLst>
        </pc:picChg>
        <pc:picChg chg="add del">
          <ac:chgData name="Marsed Leti" userId="5cd3fed2-d62e-49b0-913d-652371a62921" providerId="ADAL" clId="{F49CA986-A72F-4773-9399-697F497FAF11}" dt="2020-10-12T16:45:55.461" v="241" actId="26606"/>
          <ac:picMkLst>
            <pc:docMk/>
            <pc:sldMk cId="363015877" sldId="299"/>
            <ac:picMk id="267" creationId="{4741521E-DC76-41B9-8A47-448CD4F9FA46}"/>
          </ac:picMkLst>
        </pc:picChg>
        <pc:picChg chg="add del">
          <ac:chgData name="Marsed Leti" userId="5cd3fed2-d62e-49b0-913d-652371a62921" providerId="ADAL" clId="{F49CA986-A72F-4773-9399-697F497FAF11}" dt="2020-10-12T16:46:14.635" v="247" actId="26606"/>
          <ac:picMkLst>
            <pc:docMk/>
            <pc:sldMk cId="363015877" sldId="299"/>
            <ac:picMk id="283" creationId="{D266A5D8-E184-4E8F-9001-D6F41E3974FE}"/>
          </ac:picMkLst>
        </pc:picChg>
        <pc:picChg chg="add del">
          <ac:chgData name="Marsed Leti" userId="5cd3fed2-d62e-49b0-913d-652371a62921" providerId="ADAL" clId="{F49CA986-A72F-4773-9399-697F497FAF11}" dt="2020-10-12T16:46:14.635" v="247" actId="26606"/>
          <ac:picMkLst>
            <pc:docMk/>
            <pc:sldMk cId="363015877" sldId="299"/>
            <ac:picMk id="284" creationId="{4EB1D02B-BBFA-4A97-A021-7816ECC34904}"/>
          </ac:picMkLst>
        </pc:picChg>
        <pc:picChg chg="add del">
          <ac:chgData name="Marsed Leti" userId="5cd3fed2-d62e-49b0-913d-652371a62921" providerId="ADAL" clId="{F49CA986-A72F-4773-9399-697F497FAF11}" dt="2020-10-12T16:46:20.529" v="249" actId="26606"/>
          <ac:picMkLst>
            <pc:docMk/>
            <pc:sldMk cId="363015877" sldId="299"/>
            <ac:picMk id="288" creationId="{162D4572-9A7D-4F5C-8592-71CEDD98A2E7}"/>
          </ac:picMkLst>
        </pc:picChg>
        <pc:picChg chg="add del">
          <ac:chgData name="Marsed Leti" userId="5cd3fed2-d62e-49b0-913d-652371a62921" providerId="ADAL" clId="{F49CA986-A72F-4773-9399-697F497FAF11}" dt="2020-10-12T16:47:11.514" v="275" actId="26606"/>
          <ac:picMkLst>
            <pc:docMk/>
            <pc:sldMk cId="363015877" sldId="299"/>
            <ac:picMk id="298" creationId="{D266A5D8-E184-4E8F-9001-D6F41E3974FE}"/>
          </ac:picMkLst>
        </pc:picChg>
        <pc:picChg chg="add del">
          <ac:chgData name="Marsed Leti" userId="5cd3fed2-d62e-49b0-913d-652371a62921" providerId="ADAL" clId="{F49CA986-A72F-4773-9399-697F497FAF11}" dt="2020-10-12T16:47:11.514" v="275" actId="26606"/>
          <ac:picMkLst>
            <pc:docMk/>
            <pc:sldMk cId="363015877" sldId="299"/>
            <ac:picMk id="299" creationId="{4EB1D02B-BBFA-4A97-A021-7816ECC34904}"/>
          </ac:picMkLst>
        </pc:picChg>
        <pc:picChg chg="add del">
          <ac:chgData name="Marsed Leti" userId="5cd3fed2-d62e-49b0-913d-652371a62921" providerId="ADAL" clId="{F49CA986-A72F-4773-9399-697F497FAF11}" dt="2020-10-12T16:47:36.404" v="301" actId="26606"/>
          <ac:picMkLst>
            <pc:docMk/>
            <pc:sldMk cId="363015877" sldId="299"/>
            <ac:picMk id="426" creationId="{227F50A4-96DC-44F7-8805-D1713FA4CA49}"/>
          </ac:picMkLst>
        </pc:picChg>
        <pc:picChg chg="add del">
          <ac:chgData name="Marsed Leti" userId="5cd3fed2-d62e-49b0-913d-652371a62921" providerId="ADAL" clId="{F49CA986-A72F-4773-9399-697F497FAF11}" dt="2020-10-12T16:47:45.185" v="309" actId="26606"/>
          <ac:picMkLst>
            <pc:docMk/>
            <pc:sldMk cId="363015877" sldId="299"/>
            <ac:picMk id="442" creationId="{162D4572-9A7D-4F5C-8592-71CEDD98A2E7}"/>
          </ac:picMkLst>
        </pc:picChg>
        <pc:picChg chg="add del">
          <ac:chgData name="Marsed Leti" userId="5cd3fed2-d62e-49b0-913d-652371a62921" providerId="ADAL" clId="{F49CA986-A72F-4773-9399-697F497FAF11}" dt="2020-10-12T16:47:50.283" v="313" actId="26606"/>
          <ac:picMkLst>
            <pc:docMk/>
            <pc:sldMk cId="363015877" sldId="299"/>
            <ac:picMk id="450" creationId="{30F8DA27-CE91-4AEB-B854-6F06B5485E3B}"/>
          </ac:picMkLst>
        </pc:picChg>
        <pc:picChg chg="add del">
          <ac:chgData name="Marsed Leti" userId="5cd3fed2-d62e-49b0-913d-652371a62921" providerId="ADAL" clId="{F49CA986-A72F-4773-9399-697F497FAF11}" dt="2020-10-12T16:47:50.283" v="313" actId="26606"/>
          <ac:picMkLst>
            <pc:docMk/>
            <pc:sldMk cId="363015877" sldId="299"/>
            <ac:picMk id="451" creationId="{F7AF4E20-3DDE-4998-96BE-44EE182540FB}"/>
          </ac:picMkLst>
        </pc:picChg>
        <pc:picChg chg="add del">
          <ac:chgData name="Marsed Leti" userId="5cd3fed2-d62e-49b0-913d-652371a62921" providerId="ADAL" clId="{F49CA986-A72F-4773-9399-697F497FAF11}" dt="2020-10-12T16:48:03.935" v="319" actId="26606"/>
          <ac:picMkLst>
            <pc:docMk/>
            <pc:sldMk cId="363015877" sldId="299"/>
            <ac:picMk id="467" creationId="{4741521E-DC76-41B9-8A47-448CD4F9FA46}"/>
          </ac:picMkLst>
        </pc:picChg>
        <pc:picChg chg="add del">
          <ac:chgData name="Marsed Leti" userId="5cd3fed2-d62e-49b0-913d-652371a62921" providerId="ADAL" clId="{F49CA986-A72F-4773-9399-697F497FAF11}" dt="2020-10-12T16:48:29.141" v="323" actId="26606"/>
          <ac:picMkLst>
            <pc:docMk/>
            <pc:sldMk cId="363015877" sldId="299"/>
            <ac:picMk id="475" creationId="{4741521E-DC76-41B9-8A47-448CD4F9FA46}"/>
          </ac:picMkLst>
        </pc:picChg>
        <pc:cxnChg chg="add del">
          <ac:chgData name="Marsed Leti" userId="5cd3fed2-d62e-49b0-913d-652371a62921" providerId="ADAL" clId="{F49CA986-A72F-4773-9399-697F497FAF11}" dt="2020-10-12T16:38:48.059" v="36" actId="26606"/>
          <ac:cxnSpMkLst>
            <pc:docMk/>
            <pc:sldMk cId="363015877" sldId="299"/>
            <ac:cxnSpMk id="15" creationId="{BCDAEC91-5BCE-4B55-9CC0-43EF94CB734B}"/>
          </ac:cxnSpMkLst>
        </pc:cxnChg>
        <pc:cxnChg chg="add del">
          <ac:chgData name="Marsed Leti" userId="5cd3fed2-d62e-49b0-913d-652371a62921" providerId="ADAL" clId="{F49CA986-A72F-4773-9399-697F497FAF11}" dt="2020-10-12T16:40:56.134" v="71" actId="26606"/>
          <ac:cxnSpMkLst>
            <pc:docMk/>
            <pc:sldMk cId="363015877" sldId="299"/>
            <ac:cxnSpMk id="33" creationId="{EA29FC7C-9308-4FDE-8DCA-405668055B0F}"/>
          </ac:cxnSpMkLst>
        </pc:cxnChg>
        <pc:cxnChg chg="add del">
          <ac:chgData name="Marsed Leti" userId="5cd3fed2-d62e-49b0-913d-652371a62921" providerId="ADAL" clId="{F49CA986-A72F-4773-9399-697F497FAF11}" dt="2020-10-12T16:39:55.198" v="54" actId="26606"/>
          <ac:cxnSpMkLst>
            <pc:docMk/>
            <pc:sldMk cId="363015877" sldId="299"/>
            <ac:cxnSpMk id="53" creationId="{EA29FC7C-9308-4FDE-8DCA-405668055B0F}"/>
          </ac:cxnSpMkLst>
        </pc:cxnChg>
        <pc:cxnChg chg="add del">
          <ac:chgData name="Marsed Leti" userId="5cd3fed2-d62e-49b0-913d-652371a62921" providerId="ADAL" clId="{F49CA986-A72F-4773-9399-697F497FAF11}" dt="2020-10-12T16:50:09.862" v="334" actId="26606"/>
          <ac:cxnSpMkLst>
            <pc:docMk/>
            <pc:sldMk cId="363015877" sldId="299"/>
            <ac:cxnSpMk id="110" creationId="{EA29FC7C-9308-4FDE-8DCA-405668055B0F}"/>
          </ac:cxnSpMkLst>
        </pc:cxnChg>
        <pc:cxnChg chg="add del">
          <ac:chgData name="Marsed Leti" userId="5cd3fed2-d62e-49b0-913d-652371a62921" providerId="ADAL" clId="{F49CA986-A72F-4773-9399-697F497FAF11}" dt="2020-10-12T16:41:22.278" v="95" actId="26606"/>
          <ac:cxnSpMkLst>
            <pc:docMk/>
            <pc:sldMk cId="363015877" sldId="299"/>
            <ac:cxnSpMk id="117" creationId="{E126E481-B945-4179-BD79-05E96E9B29E1}"/>
          </ac:cxnSpMkLst>
        </pc:cxnChg>
        <pc:cxnChg chg="add del">
          <ac:chgData name="Marsed Leti" userId="5cd3fed2-d62e-49b0-913d-652371a62921" providerId="ADAL" clId="{F49CA986-A72F-4773-9399-697F497FAF11}" dt="2020-10-12T16:41:34.012" v="101" actId="26606"/>
          <ac:cxnSpMkLst>
            <pc:docMk/>
            <pc:sldMk cId="363015877" sldId="299"/>
            <ac:cxnSpMk id="162" creationId="{0FB3F71C-D443-4CAB-B1A4-C3E3698E8F75}"/>
          </ac:cxnSpMkLst>
        </pc:cxnChg>
        <pc:cxnChg chg="add del">
          <ac:chgData name="Marsed Leti" userId="5cd3fed2-d62e-49b0-913d-652371a62921" providerId="ADAL" clId="{F49CA986-A72F-4773-9399-697F497FAF11}" dt="2020-10-12T16:41:34.012" v="101" actId="26606"/>
          <ac:cxnSpMkLst>
            <pc:docMk/>
            <pc:sldMk cId="363015877" sldId="299"/>
            <ac:cxnSpMk id="163" creationId="{855C02FB-8913-4FC2-9890-61A03008AA42}"/>
          </ac:cxnSpMkLst>
        </pc:cxnChg>
        <pc:cxnChg chg="add del">
          <ac:chgData name="Marsed Leti" userId="5cd3fed2-d62e-49b0-913d-652371a62921" providerId="ADAL" clId="{F49CA986-A72F-4773-9399-697F497FAF11}" dt="2020-10-12T16:41:45.260" v="107" actId="26606"/>
          <ac:cxnSpMkLst>
            <pc:docMk/>
            <pc:sldMk cId="363015877" sldId="299"/>
            <ac:cxnSpMk id="176" creationId="{BCDAEC91-5BCE-4B55-9CC0-43EF94CB734B}"/>
          </ac:cxnSpMkLst>
        </pc:cxnChg>
        <pc:cxnChg chg="add del">
          <ac:chgData name="Marsed Leti" userId="5cd3fed2-d62e-49b0-913d-652371a62921" providerId="ADAL" clId="{F49CA986-A72F-4773-9399-697F497FAF11}" dt="2020-10-12T16:47:09.695" v="273" actId="26606"/>
          <ac:cxnSpMkLst>
            <pc:docMk/>
            <pc:sldMk cId="363015877" sldId="299"/>
            <ac:cxnSpMk id="296" creationId="{EA29FC7C-9308-4FDE-8DCA-405668055B0F}"/>
          </ac:cxnSpMkLst>
        </pc:cxnChg>
        <pc:cxnChg chg="add del">
          <ac:chgData name="Marsed Leti" userId="5cd3fed2-d62e-49b0-913d-652371a62921" providerId="ADAL" clId="{F49CA986-A72F-4773-9399-697F497FAF11}" dt="2020-10-12T16:47:14.687" v="277" actId="26606"/>
          <ac:cxnSpMkLst>
            <pc:docMk/>
            <pc:sldMk cId="363015877" sldId="299"/>
            <ac:cxnSpMk id="304" creationId="{EA29FC7C-9308-4FDE-8DCA-405668055B0F}"/>
          </ac:cxnSpMkLst>
        </pc:cxnChg>
        <pc:cxnChg chg="add del">
          <ac:chgData name="Marsed Leti" userId="5cd3fed2-d62e-49b0-913d-652371a62921" providerId="ADAL" clId="{F49CA986-A72F-4773-9399-697F497FAF11}" dt="2020-10-12T16:47:35.634" v="299" actId="26606"/>
          <ac:cxnSpMkLst>
            <pc:docMk/>
            <pc:sldMk cId="363015877" sldId="299"/>
            <ac:cxnSpMk id="423" creationId="{C800968E-0A99-46C4-A9B2-6A63AC66F4B0}"/>
          </ac:cxnSpMkLst>
        </pc:cxnChg>
        <pc:cxnChg chg="add del">
          <ac:chgData name="Marsed Leti" userId="5cd3fed2-d62e-49b0-913d-652371a62921" providerId="ADAL" clId="{F49CA986-A72F-4773-9399-697F497FAF11}" dt="2020-10-12T16:50:29.841" v="346" actId="26606"/>
          <ac:cxnSpMkLst>
            <pc:docMk/>
            <pc:sldMk cId="363015877" sldId="299"/>
            <ac:cxnSpMk id="490" creationId="{EA29FC7C-9308-4FDE-8DCA-405668055B0F}"/>
          </ac:cxnSpMkLst>
        </pc:cxnChg>
        <pc:cxnChg chg="add del">
          <ac:chgData name="Marsed Leti" userId="5cd3fed2-d62e-49b0-913d-652371a62921" providerId="ADAL" clId="{F49CA986-A72F-4773-9399-697F497FAF11}" dt="2020-10-12T16:50:28.820" v="343" actId="26606"/>
          <ac:cxnSpMkLst>
            <pc:docMk/>
            <pc:sldMk cId="363015877" sldId="299"/>
            <ac:cxnSpMk id="493" creationId="{EA29FC7C-9308-4FDE-8DCA-405668055B0F}"/>
          </ac:cxnSpMkLst>
        </pc:cxnChg>
        <pc:cxnChg chg="add del">
          <ac:chgData name="Marsed Leti" userId="5cd3fed2-d62e-49b0-913d-652371a62921" providerId="ADAL" clId="{F49CA986-A72F-4773-9399-697F497FAF11}" dt="2020-10-12T16:51:56.430" v="356" actId="700"/>
          <ac:cxnSpMkLst>
            <pc:docMk/>
            <pc:sldMk cId="363015877" sldId="299"/>
            <ac:cxnSpMk id="499" creationId="{EA29FC7C-9308-4FDE-8DCA-405668055B0F}"/>
          </ac:cxnSpMkLst>
        </pc:cxnChg>
      </pc:sldChg>
      <pc:sldChg chg="addSp delSp modSp new del mod">
        <pc:chgData name="Marsed Leti" userId="5cd3fed2-d62e-49b0-913d-652371a62921" providerId="ADAL" clId="{F49CA986-A72F-4773-9399-697F497FAF11}" dt="2020-10-12T16:51:50.906" v="354" actId="47"/>
        <pc:sldMkLst>
          <pc:docMk/>
          <pc:sldMk cId="2169715465" sldId="300"/>
        </pc:sldMkLst>
        <pc:spChg chg="add del">
          <ac:chgData name="Marsed Leti" userId="5cd3fed2-d62e-49b0-913d-652371a62921" providerId="ADAL" clId="{F49CA986-A72F-4773-9399-697F497FAF11}" dt="2020-10-12T16:43:48.029" v="181" actId="478"/>
          <ac:spMkLst>
            <pc:docMk/>
            <pc:sldMk cId="2169715465" sldId="300"/>
            <ac:spMk id="2" creationId="{DF538C53-31D6-4E40-9FD7-80661357890F}"/>
          </ac:spMkLst>
        </pc:spChg>
        <pc:spChg chg="add del">
          <ac:chgData name="Marsed Leti" userId="5cd3fed2-d62e-49b0-913d-652371a62921" providerId="ADAL" clId="{F49CA986-A72F-4773-9399-697F497FAF11}" dt="2020-10-12T16:43:48.029" v="181" actId="478"/>
          <ac:spMkLst>
            <pc:docMk/>
            <pc:sldMk cId="2169715465" sldId="300"/>
            <ac:spMk id="3" creationId="{296192E8-7077-441E-94CE-D2D452280E30}"/>
          </ac:spMkLst>
        </pc:spChg>
        <pc:spChg chg="add del mod">
          <ac:chgData name="Marsed Leti" userId="5cd3fed2-d62e-49b0-913d-652371a62921" providerId="ADAL" clId="{F49CA986-A72F-4773-9399-697F497FAF11}" dt="2020-10-12T16:43:27.018" v="166" actId="767"/>
          <ac:spMkLst>
            <pc:docMk/>
            <pc:sldMk cId="2169715465" sldId="300"/>
            <ac:spMk id="4" creationId="{14179650-3859-467B-B06F-D31DF650117F}"/>
          </ac:spMkLst>
        </pc:spChg>
        <pc:picChg chg="add del">
          <ac:chgData name="Marsed Leti" userId="5cd3fed2-d62e-49b0-913d-652371a62921" providerId="ADAL" clId="{F49CA986-A72F-4773-9399-697F497FAF11}" dt="2020-10-12T16:43:25.556" v="162" actId="22"/>
          <ac:picMkLst>
            <pc:docMk/>
            <pc:sldMk cId="2169715465" sldId="300"/>
            <ac:picMk id="6" creationId="{3E497B70-C97B-4FA8-8F3B-89DC9DFB87B8}"/>
          </ac:picMkLst>
        </pc:picChg>
        <pc:picChg chg="add del">
          <ac:chgData name="Marsed Leti" userId="5cd3fed2-d62e-49b0-913d-652371a62921" providerId="ADAL" clId="{F49CA986-A72F-4773-9399-697F497FAF11}" dt="2020-10-12T16:43:24.245" v="160" actId="22"/>
          <ac:picMkLst>
            <pc:docMk/>
            <pc:sldMk cId="2169715465" sldId="300"/>
            <ac:picMk id="8" creationId="{AD052F49-9E54-4C1D-A8F6-2753C5AF7834}"/>
          </ac:picMkLst>
        </pc:picChg>
        <pc:picChg chg="add del">
          <ac:chgData name="Marsed Leti" userId="5cd3fed2-d62e-49b0-913d-652371a62921" providerId="ADAL" clId="{F49CA986-A72F-4773-9399-697F497FAF11}" dt="2020-10-12T16:45:00.125" v="219" actId="22"/>
          <ac:picMkLst>
            <pc:docMk/>
            <pc:sldMk cId="2169715465" sldId="300"/>
            <ac:picMk id="10" creationId="{E7EC8E5B-4A43-4D14-8136-9DF336C7CFAE}"/>
          </ac:picMkLst>
        </pc:picChg>
      </pc:sldChg>
      <pc:sldChg chg="modSp new del mod">
        <pc:chgData name="Marsed Leti" userId="5cd3fed2-d62e-49b0-913d-652371a62921" providerId="ADAL" clId="{F49CA986-A72F-4773-9399-697F497FAF11}" dt="2020-10-12T16:54:49.347" v="402" actId="47"/>
        <pc:sldMkLst>
          <pc:docMk/>
          <pc:sldMk cId="2324948182" sldId="300"/>
        </pc:sldMkLst>
        <pc:spChg chg="mod">
          <ac:chgData name="Marsed Leti" userId="5cd3fed2-d62e-49b0-913d-652371a62921" providerId="ADAL" clId="{F49CA986-A72F-4773-9399-697F497FAF11}" dt="2020-10-12T16:54:16.059" v="392" actId="20577"/>
          <ac:spMkLst>
            <pc:docMk/>
            <pc:sldMk cId="2324948182" sldId="300"/>
            <ac:spMk id="2" creationId="{241B1E84-95A3-4B52-90F7-BA17FF6BA6D3}"/>
          </ac:spMkLst>
        </pc:spChg>
        <pc:spChg chg="mod">
          <ac:chgData name="Marsed Leti" userId="5cd3fed2-d62e-49b0-913d-652371a62921" providerId="ADAL" clId="{F49CA986-A72F-4773-9399-697F497FAF11}" dt="2020-10-12T16:54:41.656" v="397" actId="27636"/>
          <ac:spMkLst>
            <pc:docMk/>
            <pc:sldMk cId="2324948182" sldId="300"/>
            <ac:spMk id="3" creationId="{75435076-EB14-4437-A9A3-8724A3CE8BCC}"/>
          </ac:spMkLst>
        </pc:spChg>
      </pc:sldChg>
      <pc:sldChg chg="modSp new del mod">
        <pc:chgData name="Marsed Leti" userId="5cd3fed2-d62e-49b0-913d-652371a62921" providerId="ADAL" clId="{F49CA986-A72F-4773-9399-697F497FAF11}" dt="2020-10-12T16:54:49.507" v="403" actId="47"/>
        <pc:sldMkLst>
          <pc:docMk/>
          <pc:sldMk cId="1356211642" sldId="301"/>
        </pc:sldMkLst>
        <pc:spChg chg="mod">
          <ac:chgData name="Marsed Leti" userId="5cd3fed2-d62e-49b0-913d-652371a62921" providerId="ADAL" clId="{F49CA986-A72F-4773-9399-697F497FAF11}" dt="2020-10-12T16:54:41.662" v="398" actId="27636"/>
          <ac:spMkLst>
            <pc:docMk/>
            <pc:sldMk cId="1356211642" sldId="301"/>
            <ac:spMk id="3" creationId="{C8797109-0119-4358-828D-7ACF14FBA07D}"/>
          </ac:spMkLst>
        </pc:spChg>
      </pc:sldChg>
      <pc:sldChg chg="addSp delSp modSp new add del mod setBg">
        <pc:chgData name="Marsed Leti" userId="5cd3fed2-d62e-49b0-913d-652371a62921" providerId="ADAL" clId="{F49CA986-A72F-4773-9399-697F497FAF11}" dt="2020-10-12T16:45:01.520" v="225" actId="680"/>
        <pc:sldMkLst>
          <pc:docMk/>
          <pc:sldMk cId="2692232086" sldId="301"/>
        </pc:sldMkLst>
        <pc:spChg chg="add del">
          <ac:chgData name="Marsed Leti" userId="5cd3fed2-d62e-49b0-913d-652371a62921" providerId="ADAL" clId="{F49CA986-A72F-4773-9399-697F497FAF11}" dt="2020-10-12T16:43:28.052" v="169" actId="26606"/>
          <ac:spMkLst>
            <pc:docMk/>
            <pc:sldMk cId="2692232086" sldId="301"/>
            <ac:spMk id="8" creationId="{F3060C83-F051-4F0E-ABAD-AA0DFC48B218}"/>
          </ac:spMkLst>
        </pc:spChg>
        <pc:spChg chg="add del">
          <ac:chgData name="Marsed Leti" userId="5cd3fed2-d62e-49b0-913d-652371a62921" providerId="ADAL" clId="{F49CA986-A72F-4773-9399-697F497FAF11}" dt="2020-10-12T16:43:28.052" v="169" actId="26606"/>
          <ac:spMkLst>
            <pc:docMk/>
            <pc:sldMk cId="2692232086" sldId="301"/>
            <ac:spMk id="10" creationId="{83C98ABE-055B-441F-B07E-44F97F083C39}"/>
          </ac:spMkLst>
        </pc:spChg>
        <pc:spChg chg="add del">
          <ac:chgData name="Marsed Leti" userId="5cd3fed2-d62e-49b0-913d-652371a62921" providerId="ADAL" clId="{F49CA986-A72F-4773-9399-697F497FAF11}" dt="2020-10-12T16:43:28.052" v="169" actId="26606"/>
          <ac:spMkLst>
            <pc:docMk/>
            <pc:sldMk cId="2692232086" sldId="301"/>
            <ac:spMk id="12" creationId="{29FDB030-9B49-4CED-8CCD-4D99382388AC}"/>
          </ac:spMkLst>
        </pc:spChg>
        <pc:spChg chg="add del">
          <ac:chgData name="Marsed Leti" userId="5cd3fed2-d62e-49b0-913d-652371a62921" providerId="ADAL" clId="{F49CA986-A72F-4773-9399-697F497FAF11}" dt="2020-10-12T16:43:28.052" v="169" actId="26606"/>
          <ac:spMkLst>
            <pc:docMk/>
            <pc:sldMk cId="2692232086" sldId="301"/>
            <ac:spMk id="14" creationId="{3783CA14-24A1-485C-8B30-D6A5D87987AD}"/>
          </ac:spMkLst>
        </pc:spChg>
        <pc:spChg chg="add del">
          <ac:chgData name="Marsed Leti" userId="5cd3fed2-d62e-49b0-913d-652371a62921" providerId="ADAL" clId="{F49CA986-A72F-4773-9399-697F497FAF11}" dt="2020-10-12T16:43:28.052" v="169" actId="26606"/>
          <ac:spMkLst>
            <pc:docMk/>
            <pc:sldMk cId="2692232086" sldId="301"/>
            <ac:spMk id="16" creationId="{9A97C86A-04D6-40F7-AE84-31AB43E6A846}"/>
          </ac:spMkLst>
        </pc:spChg>
        <pc:spChg chg="add del">
          <ac:chgData name="Marsed Leti" userId="5cd3fed2-d62e-49b0-913d-652371a62921" providerId="ADAL" clId="{F49CA986-A72F-4773-9399-697F497FAF11}" dt="2020-10-12T16:43:28.052" v="169" actId="26606"/>
          <ac:spMkLst>
            <pc:docMk/>
            <pc:sldMk cId="2692232086" sldId="301"/>
            <ac:spMk id="18" creationId="{FF9F2414-84E8-453E-B1F3-389FDE8192D9}"/>
          </ac:spMkLst>
        </pc:spChg>
        <pc:spChg chg="add del">
          <ac:chgData name="Marsed Leti" userId="5cd3fed2-d62e-49b0-913d-652371a62921" providerId="ADAL" clId="{F49CA986-A72F-4773-9399-697F497FAF11}" dt="2020-10-12T16:43:28.052" v="169" actId="26606"/>
          <ac:spMkLst>
            <pc:docMk/>
            <pc:sldMk cId="2692232086" sldId="301"/>
            <ac:spMk id="20" creationId="{3ECA69A1-7536-43AC-85EF-C7106179F5ED}"/>
          </ac:spMkLst>
        </pc:spChg>
        <pc:picChg chg="add del mod">
          <ac:chgData name="Marsed Leti" userId="5cd3fed2-d62e-49b0-913d-652371a62921" providerId="ADAL" clId="{F49CA986-A72F-4773-9399-697F497FAF11}" dt="2020-10-12T16:45:00.932" v="223" actId="22"/>
          <ac:picMkLst>
            <pc:docMk/>
            <pc:sldMk cId="2692232086" sldId="301"/>
            <ac:picMk id="3" creationId="{2D2FE6C9-BBA4-44D4-847E-8E20AC517B4D}"/>
          </ac:picMkLst>
        </pc:picChg>
      </pc:sldChg>
      <pc:sldChg chg="addSp delSp modSp new del mod">
        <pc:chgData name="Marsed Leti" userId="5cd3fed2-d62e-49b0-913d-652371a62921" providerId="ADAL" clId="{F49CA986-A72F-4773-9399-697F497FAF11}" dt="2020-10-12T16:44:59.952" v="218" actId="680"/>
        <pc:sldMkLst>
          <pc:docMk/>
          <pc:sldMk cId="2919504733" sldId="301"/>
        </pc:sldMkLst>
        <pc:spChg chg="add del mod">
          <ac:chgData name="Marsed Leti" userId="5cd3fed2-d62e-49b0-913d-652371a62921" providerId="ADAL" clId="{F49CA986-A72F-4773-9399-697F497FAF11}" dt="2020-10-12T16:44:59.772" v="217"/>
          <ac:spMkLst>
            <pc:docMk/>
            <pc:sldMk cId="2919504733" sldId="301"/>
            <ac:spMk id="2" creationId="{C7D60B00-C231-40F5-96AC-B7ED2E98D2A3}"/>
          </ac:spMkLst>
        </pc:spChg>
        <pc:spChg chg="add del mod">
          <ac:chgData name="Marsed Leti" userId="5cd3fed2-d62e-49b0-913d-652371a62921" providerId="ADAL" clId="{F49CA986-A72F-4773-9399-697F497FAF11}" dt="2020-10-12T16:44:59.772" v="217"/>
          <ac:spMkLst>
            <pc:docMk/>
            <pc:sldMk cId="2919504733" sldId="301"/>
            <ac:spMk id="3" creationId="{25FA8578-5122-43CF-886D-42390CBE5C69}"/>
          </ac:spMkLst>
        </pc:spChg>
        <pc:spChg chg="add del mod">
          <ac:chgData name="Marsed Leti" userId="5cd3fed2-d62e-49b0-913d-652371a62921" providerId="ADAL" clId="{F49CA986-A72F-4773-9399-697F497FAF11}" dt="2020-10-12T16:44:59.772" v="217"/>
          <ac:spMkLst>
            <pc:docMk/>
            <pc:sldMk cId="2919504733" sldId="301"/>
            <ac:spMk id="4" creationId="{5C0AC3EA-3B12-41DD-9DDA-667B5DDEDFFC}"/>
          </ac:spMkLst>
        </pc:spChg>
        <pc:spChg chg="add del mod">
          <ac:chgData name="Marsed Leti" userId="5cd3fed2-d62e-49b0-913d-652371a62921" providerId="ADAL" clId="{F49CA986-A72F-4773-9399-697F497FAF11}" dt="2020-10-12T16:44:59.772" v="217"/>
          <ac:spMkLst>
            <pc:docMk/>
            <pc:sldMk cId="2919504733" sldId="301"/>
            <ac:spMk id="5" creationId="{D35C4E6C-39FC-4ADD-B06A-68187ABB8E53}"/>
          </ac:spMkLst>
        </pc:spChg>
        <pc:spChg chg="add del mod">
          <ac:chgData name="Marsed Leti" userId="5cd3fed2-d62e-49b0-913d-652371a62921" providerId="ADAL" clId="{F49CA986-A72F-4773-9399-697F497FAF11}" dt="2020-10-12T16:44:59.772" v="217"/>
          <ac:spMkLst>
            <pc:docMk/>
            <pc:sldMk cId="2919504733" sldId="301"/>
            <ac:spMk id="6" creationId="{40C8BD51-B491-42A5-A4EE-3D63C082FA5B}"/>
          </ac:spMkLst>
        </pc:spChg>
        <pc:spChg chg="add del mod">
          <ac:chgData name="Marsed Leti" userId="5cd3fed2-d62e-49b0-913d-652371a62921" providerId="ADAL" clId="{F49CA986-A72F-4773-9399-697F497FAF11}" dt="2020-10-12T16:44:59.772" v="217"/>
          <ac:spMkLst>
            <pc:docMk/>
            <pc:sldMk cId="2919504733" sldId="301"/>
            <ac:spMk id="7" creationId="{2C703B45-1989-4FFE-A3BA-ECC3277430AE}"/>
          </ac:spMkLst>
        </pc:spChg>
        <pc:spChg chg="add del mod">
          <ac:chgData name="Marsed Leti" userId="5cd3fed2-d62e-49b0-913d-652371a62921" providerId="ADAL" clId="{F49CA986-A72F-4773-9399-697F497FAF11}" dt="2020-10-12T16:44:59.772" v="217"/>
          <ac:spMkLst>
            <pc:docMk/>
            <pc:sldMk cId="2919504733" sldId="301"/>
            <ac:spMk id="8" creationId="{4AF22BF9-6A3E-4A17-8E4B-BA79DA861EAF}"/>
          </ac:spMkLst>
        </pc:spChg>
        <pc:spChg chg="add del mod">
          <ac:chgData name="Marsed Leti" userId="5cd3fed2-d62e-49b0-913d-652371a62921" providerId="ADAL" clId="{F49CA986-A72F-4773-9399-697F497FAF11}" dt="2020-10-12T16:44:59.772" v="217"/>
          <ac:spMkLst>
            <pc:docMk/>
            <pc:sldMk cId="2919504733" sldId="301"/>
            <ac:spMk id="11" creationId="{C9308CFE-1673-486D-AD78-C8E8CAD6282E}"/>
          </ac:spMkLst>
        </pc:spChg>
        <pc:picChg chg="add del mod">
          <ac:chgData name="Marsed Leti" userId="5cd3fed2-d62e-49b0-913d-652371a62921" providerId="ADAL" clId="{F49CA986-A72F-4773-9399-697F497FAF11}" dt="2020-10-12T16:44:51.163" v="207" actId="22"/>
          <ac:picMkLst>
            <pc:docMk/>
            <pc:sldMk cId="2919504733" sldId="301"/>
            <ac:picMk id="13" creationId="{BC17C25E-1E8B-4781-8F43-793F04745552}"/>
          </ac:picMkLst>
        </pc:picChg>
        <pc:picChg chg="add del">
          <ac:chgData name="Marsed Leti" userId="5cd3fed2-d62e-49b0-913d-652371a62921" providerId="ADAL" clId="{F49CA986-A72F-4773-9399-697F497FAF11}" dt="2020-10-12T16:44:59.033" v="213" actId="22"/>
          <ac:picMkLst>
            <pc:docMk/>
            <pc:sldMk cId="2919504733" sldId="301"/>
            <ac:picMk id="15" creationId="{FC796C13-B5F5-4C93-957C-783BCC361058}"/>
          </ac:picMkLst>
        </pc:picChg>
        <pc:cxnChg chg="add del mod">
          <ac:chgData name="Marsed Leti" userId="5cd3fed2-d62e-49b0-913d-652371a62921" providerId="ADAL" clId="{F49CA986-A72F-4773-9399-697F497FAF11}" dt="2020-10-12T16:44:59.772" v="217"/>
          <ac:cxnSpMkLst>
            <pc:docMk/>
            <pc:sldMk cId="2919504733" sldId="301"/>
            <ac:cxnSpMk id="9" creationId="{2AE102B5-9AE6-4F62-A61F-F683264F1725}"/>
          </ac:cxnSpMkLst>
        </pc:cxnChg>
        <pc:cxnChg chg="add del mod">
          <ac:chgData name="Marsed Leti" userId="5cd3fed2-d62e-49b0-913d-652371a62921" providerId="ADAL" clId="{F49CA986-A72F-4773-9399-697F497FAF11}" dt="2020-10-12T16:44:59.772" v="217"/>
          <ac:cxnSpMkLst>
            <pc:docMk/>
            <pc:sldMk cId="2919504733" sldId="301"/>
            <ac:cxnSpMk id="10" creationId="{F2AC6113-9829-4C2F-90A7-5872A97B815D}"/>
          </ac:cxnSpMkLst>
        </pc:cxnChg>
      </pc:sldChg>
      <pc:sldChg chg="new del">
        <pc:chgData name="Marsed Leti" userId="5cd3fed2-d62e-49b0-913d-652371a62921" providerId="ADAL" clId="{F49CA986-A72F-4773-9399-697F497FAF11}" dt="2020-10-12T16:51:51.460" v="355" actId="47"/>
        <pc:sldMkLst>
          <pc:docMk/>
          <pc:sldMk cId="3872420588" sldId="301"/>
        </pc:sldMkLst>
      </pc:sldChg>
      <pc:sldChg chg="modSp new add del mod">
        <pc:chgData name="Marsed Leti" userId="5cd3fed2-d62e-49b0-913d-652371a62921" providerId="ADAL" clId="{F49CA986-A72F-4773-9399-697F497FAF11}" dt="2020-10-12T16:56:58.087" v="441" actId="47"/>
        <pc:sldMkLst>
          <pc:docMk/>
          <pc:sldMk cId="14899183" sldId="302"/>
        </pc:sldMkLst>
        <pc:spChg chg="mod">
          <ac:chgData name="Marsed Leti" userId="5cd3fed2-d62e-49b0-913d-652371a62921" providerId="ADAL" clId="{F49CA986-A72F-4773-9399-697F497FAF11}" dt="2020-10-12T16:54:57.236" v="406" actId="27636"/>
          <ac:spMkLst>
            <pc:docMk/>
            <pc:sldMk cId="14899183" sldId="302"/>
            <ac:spMk id="3" creationId="{F7FAC95A-3DF3-4E83-8A5E-7E09E387A22A}"/>
          </ac:spMkLst>
        </pc:spChg>
      </pc:sldChg>
      <pc:sldChg chg="new del">
        <pc:chgData name="Marsed Leti" userId="5cd3fed2-d62e-49b0-913d-652371a62921" providerId="ADAL" clId="{F49CA986-A72F-4773-9399-697F497FAF11}" dt="2020-10-12T16:52:09.140" v="358" actId="47"/>
        <pc:sldMkLst>
          <pc:docMk/>
          <pc:sldMk cId="790530012" sldId="302"/>
        </pc:sldMkLst>
      </pc:sldChg>
      <pc:sldChg chg="addSp delSp new del mod">
        <pc:chgData name="Marsed Leti" userId="5cd3fed2-d62e-49b0-913d-652371a62921" providerId="ADAL" clId="{F49CA986-A72F-4773-9399-697F497FAF11}" dt="2020-10-12T16:44:51.144" v="205" actId="680"/>
        <pc:sldMkLst>
          <pc:docMk/>
          <pc:sldMk cId="3597375064" sldId="302"/>
        </pc:sldMkLst>
        <pc:picChg chg="add del">
          <ac:chgData name="Marsed Leti" userId="5cd3fed2-d62e-49b0-913d-652371a62921" providerId="ADAL" clId="{F49CA986-A72F-4773-9399-697F497FAF11}" dt="2020-10-12T16:44:50.465" v="204" actId="22"/>
          <ac:picMkLst>
            <pc:docMk/>
            <pc:sldMk cId="3597375064" sldId="302"/>
            <ac:picMk id="3" creationId="{D46E6F31-25AA-4A5F-86F3-00FB75754BDC}"/>
          </ac:picMkLst>
        </pc:picChg>
      </pc:sldChg>
      <pc:sldChg chg="new del">
        <pc:chgData name="Marsed Leti" userId="5cd3fed2-d62e-49b0-913d-652371a62921" providerId="ADAL" clId="{F49CA986-A72F-4773-9399-697F497FAF11}" dt="2020-10-12T16:56:58.335" v="442" actId="47"/>
        <pc:sldMkLst>
          <pc:docMk/>
          <pc:sldMk cId="2875078731" sldId="303"/>
        </pc:sldMkLst>
      </pc:sldChg>
      <pc:sldChg chg="new del">
        <pc:chgData name="Marsed Leti" userId="5cd3fed2-d62e-49b0-913d-652371a62921" providerId="ADAL" clId="{F49CA986-A72F-4773-9399-697F497FAF11}" dt="2020-10-12T16:56:58.505" v="443" actId="47"/>
        <pc:sldMkLst>
          <pc:docMk/>
          <pc:sldMk cId="3036193274" sldId="304"/>
        </pc:sldMkLst>
      </pc:sldChg>
      <pc:sldChg chg="new del">
        <pc:chgData name="Marsed Leti" userId="5cd3fed2-d62e-49b0-913d-652371a62921" providerId="ADAL" clId="{F49CA986-A72F-4773-9399-697F497FAF11}" dt="2020-10-12T16:56:58.673" v="444" actId="47"/>
        <pc:sldMkLst>
          <pc:docMk/>
          <pc:sldMk cId="3067140580" sldId="305"/>
        </pc:sldMkLst>
      </pc:sldChg>
      <pc:sldChg chg="delSp new add del mod">
        <pc:chgData name="Marsed Leti" userId="5cd3fed2-d62e-49b0-913d-652371a62921" providerId="ADAL" clId="{F49CA986-A72F-4773-9399-697F497FAF11}" dt="2020-10-12T16:57:42.281" v="460" actId="47"/>
        <pc:sldMkLst>
          <pc:docMk/>
          <pc:sldMk cId="3478290095" sldId="306"/>
        </pc:sldMkLst>
        <pc:spChg chg="del">
          <ac:chgData name="Marsed Leti" userId="5cd3fed2-d62e-49b0-913d-652371a62921" providerId="ADAL" clId="{F49CA986-A72F-4773-9399-697F497FAF11}" dt="2020-10-12T16:56:56.991" v="440" actId="478"/>
          <ac:spMkLst>
            <pc:docMk/>
            <pc:sldMk cId="3478290095" sldId="306"/>
            <ac:spMk id="2" creationId="{3A8DA7C4-7F2E-4DB3-91E8-C0D07E628A77}"/>
          </ac:spMkLst>
        </pc:spChg>
      </pc:sldChg>
      <pc:sldChg chg="addSp delSp modSp new add del mod modClrScheme chgLayout">
        <pc:chgData name="Marsed Leti" userId="5cd3fed2-d62e-49b0-913d-652371a62921" providerId="ADAL" clId="{F49CA986-A72F-4773-9399-697F497FAF11}" dt="2020-10-12T17:16:32.212" v="799" actId="47"/>
        <pc:sldMkLst>
          <pc:docMk/>
          <pc:sldMk cId="2689606065" sldId="307"/>
        </pc:sldMkLst>
        <pc:spChg chg="del">
          <ac:chgData name="Marsed Leti" userId="5cd3fed2-d62e-49b0-913d-652371a62921" providerId="ADAL" clId="{F49CA986-A72F-4773-9399-697F497FAF11}" dt="2020-10-12T16:57:39.122" v="459" actId="700"/>
          <ac:spMkLst>
            <pc:docMk/>
            <pc:sldMk cId="2689606065" sldId="307"/>
            <ac:spMk id="2" creationId="{0EC1FE41-E4D7-4DE4-9207-65F21FE8B56B}"/>
          </ac:spMkLst>
        </pc:spChg>
        <pc:spChg chg="del mod ord">
          <ac:chgData name="Marsed Leti" userId="5cd3fed2-d62e-49b0-913d-652371a62921" providerId="ADAL" clId="{F49CA986-A72F-4773-9399-697F497FAF11}" dt="2020-10-12T16:57:39.122" v="459" actId="700"/>
          <ac:spMkLst>
            <pc:docMk/>
            <pc:sldMk cId="2689606065" sldId="307"/>
            <ac:spMk id="3" creationId="{FD5EF9C1-A327-41AD-8F54-0777C3799605}"/>
          </ac:spMkLst>
        </pc:spChg>
        <pc:spChg chg="add mod ord">
          <ac:chgData name="Marsed Leti" userId="5cd3fed2-d62e-49b0-913d-652371a62921" providerId="ADAL" clId="{F49CA986-A72F-4773-9399-697F497FAF11}" dt="2020-10-12T16:57:39.122" v="459" actId="700"/>
          <ac:spMkLst>
            <pc:docMk/>
            <pc:sldMk cId="2689606065" sldId="307"/>
            <ac:spMk id="4" creationId="{BC74755C-CF89-4437-9BED-EC8D1B58841C}"/>
          </ac:spMkLst>
        </pc:spChg>
      </pc:sldChg>
      <pc:sldChg chg="new del">
        <pc:chgData name="Marsed Leti" userId="5cd3fed2-d62e-49b0-913d-652371a62921" providerId="ADAL" clId="{F49CA986-A72F-4773-9399-697F497FAF11}" dt="2020-10-12T16:58:13.848" v="466" actId="47"/>
        <pc:sldMkLst>
          <pc:docMk/>
          <pc:sldMk cId="1125453869" sldId="308"/>
        </pc:sldMkLst>
      </pc:sldChg>
      <pc:sldChg chg="addSp delSp modSp new mod modClrScheme chgLayout">
        <pc:chgData name="Marsed Leti" userId="5cd3fed2-d62e-49b0-913d-652371a62921" providerId="ADAL" clId="{F49CA986-A72F-4773-9399-697F497FAF11}" dt="2020-10-12T17:16:19.864" v="792" actId="20577"/>
        <pc:sldMkLst>
          <pc:docMk/>
          <pc:sldMk cId="3389951244" sldId="308"/>
        </pc:sldMkLst>
        <pc:spChg chg="add del mod ord">
          <ac:chgData name="Marsed Leti" userId="5cd3fed2-d62e-49b0-913d-652371a62921" providerId="ADAL" clId="{F49CA986-A72F-4773-9399-697F497FAF11}" dt="2020-10-12T17:15:32.945" v="777" actId="700"/>
          <ac:spMkLst>
            <pc:docMk/>
            <pc:sldMk cId="3389951244" sldId="308"/>
            <ac:spMk id="2" creationId="{97EF5037-998D-4DEE-8D2B-395D1160536E}"/>
          </ac:spMkLst>
        </pc:spChg>
        <pc:spChg chg="add del mod ord">
          <ac:chgData name="Marsed Leti" userId="5cd3fed2-d62e-49b0-913d-652371a62921" providerId="ADAL" clId="{F49CA986-A72F-4773-9399-697F497FAF11}" dt="2020-10-12T17:15:29.513" v="776" actId="700"/>
          <ac:spMkLst>
            <pc:docMk/>
            <pc:sldMk cId="3389951244" sldId="308"/>
            <ac:spMk id="3" creationId="{4AD2B54E-1316-4211-853E-538D5BC19B1B}"/>
          </ac:spMkLst>
        </pc:spChg>
        <pc:spChg chg="add del mod ord">
          <ac:chgData name="Marsed Leti" userId="5cd3fed2-d62e-49b0-913d-652371a62921" providerId="ADAL" clId="{F49CA986-A72F-4773-9399-697F497FAF11}" dt="2020-10-12T17:15:29.513" v="776" actId="700"/>
          <ac:spMkLst>
            <pc:docMk/>
            <pc:sldMk cId="3389951244" sldId="308"/>
            <ac:spMk id="4" creationId="{4E219898-3712-4F8C-A802-406B38E58EDE}"/>
          </ac:spMkLst>
        </pc:spChg>
        <pc:spChg chg="add mod ord">
          <ac:chgData name="Marsed Leti" userId="5cd3fed2-d62e-49b0-913d-652371a62921" providerId="ADAL" clId="{F49CA986-A72F-4773-9399-697F497FAF11}" dt="2020-10-12T17:15:32.945" v="777" actId="700"/>
          <ac:spMkLst>
            <pc:docMk/>
            <pc:sldMk cId="3389951244" sldId="308"/>
            <ac:spMk id="5" creationId="{B5F502A3-8034-41B3-B839-6226DCA4FA9D}"/>
          </ac:spMkLst>
        </pc:spChg>
        <pc:spChg chg="add mod ord">
          <ac:chgData name="Marsed Leti" userId="5cd3fed2-d62e-49b0-913d-652371a62921" providerId="ADAL" clId="{F49CA986-A72F-4773-9399-697F497FAF11}" dt="2020-10-12T17:16:19.864" v="792" actId="20577"/>
          <ac:spMkLst>
            <pc:docMk/>
            <pc:sldMk cId="3389951244" sldId="308"/>
            <ac:spMk id="6" creationId="{5BDEB0DA-ED8B-4B36-97F5-5FAAD81308D5}"/>
          </ac:spMkLst>
        </pc:spChg>
      </pc:sldChg>
      <pc:sldChg chg="new del">
        <pc:chgData name="Marsed Leti" userId="5cd3fed2-d62e-49b0-913d-652371a62921" providerId="ADAL" clId="{F49CA986-A72F-4773-9399-697F497FAF11}" dt="2020-10-12T17:16:20.475" v="793" actId="680"/>
        <pc:sldMkLst>
          <pc:docMk/>
          <pc:sldMk cId="3784784202" sldId="309"/>
        </pc:sldMkLst>
      </pc:sldChg>
      <pc:sldChg chg="new del">
        <pc:chgData name="Marsed Leti" userId="5cd3fed2-d62e-49b0-913d-652371a62921" providerId="ADAL" clId="{F49CA986-A72F-4773-9399-697F497FAF11}" dt="2020-10-12T17:16:32.703" v="800" actId="47"/>
        <pc:sldMkLst>
          <pc:docMk/>
          <pc:sldMk cId="3800706096" sldId="309"/>
        </pc:sldMkLst>
      </pc:sldChg>
      <pc:sldChg chg="new del">
        <pc:chgData name="Marsed Leti" userId="5cd3fed2-d62e-49b0-913d-652371a62921" providerId="ADAL" clId="{F49CA986-A72F-4773-9399-697F497FAF11}" dt="2020-10-12T17:16:36.324" v="803" actId="680"/>
        <pc:sldMkLst>
          <pc:docMk/>
          <pc:sldMk cId="4184663523" sldId="309"/>
        </pc:sldMkLst>
      </pc:sldChg>
      <pc:sldChg chg="new add del">
        <pc:chgData name="Marsed Leti" userId="5cd3fed2-d62e-49b0-913d-652371a62921" providerId="ADAL" clId="{F49CA986-A72F-4773-9399-697F497FAF11}" dt="2020-10-12T17:16:36.829" v="804" actId="47"/>
        <pc:sldMkLst>
          <pc:docMk/>
          <pc:sldMk cId="2216088188" sldId="310"/>
        </pc:sldMkLst>
      </pc:sldChg>
      <pc:sldChg chg="new del">
        <pc:chgData name="Marsed Leti" userId="5cd3fed2-d62e-49b0-913d-652371a62921" providerId="ADAL" clId="{F49CA986-A72F-4773-9399-697F497FAF11}" dt="2020-10-12T17:17:17.997" v="820" actId="47"/>
        <pc:sldMkLst>
          <pc:docMk/>
          <pc:sldMk cId="173248971" sldId="311"/>
        </pc:sldMkLst>
      </pc:sldChg>
      <pc:sldChg chg="new del">
        <pc:chgData name="Marsed Leti" userId="5cd3fed2-d62e-49b0-913d-652371a62921" providerId="ADAL" clId="{F49CA986-A72F-4773-9399-697F497FAF11}" dt="2020-10-12T17:16:51.934" v="809" actId="47"/>
        <pc:sldMkLst>
          <pc:docMk/>
          <pc:sldMk cId="291887963" sldId="311"/>
        </pc:sldMkLst>
      </pc:sldChg>
      <pc:sldChg chg="new">
        <pc:chgData name="Marsed Leti" userId="5cd3fed2-d62e-49b0-913d-652371a62921" providerId="ADAL" clId="{F49CA986-A72F-4773-9399-697F497FAF11}" dt="2020-10-12T17:17:20.330" v="821" actId="680"/>
        <pc:sldMkLst>
          <pc:docMk/>
          <pc:sldMk cId="2029673773" sldId="311"/>
        </pc:sldMkLst>
      </pc:sldChg>
      <pc:sldChg chg="new del">
        <pc:chgData name="Marsed Leti" userId="5cd3fed2-d62e-49b0-913d-652371a62921" providerId="ADAL" clId="{F49CA986-A72F-4773-9399-697F497FAF11}" dt="2020-10-12T17:16:54.565" v="813" actId="47"/>
        <pc:sldMkLst>
          <pc:docMk/>
          <pc:sldMk cId="2997530194" sldId="311"/>
        </pc:sldMkLst>
      </pc:sldChg>
      <pc:sldChg chg="new del">
        <pc:chgData name="Marsed Leti" userId="5cd3fed2-d62e-49b0-913d-652371a62921" providerId="ADAL" clId="{F49CA986-A72F-4773-9399-697F497FAF11}" dt="2020-10-12T17:17:12.470" v="816" actId="47"/>
        <pc:sldMkLst>
          <pc:docMk/>
          <pc:sldMk cId="3037850839" sldId="311"/>
        </pc:sldMkLst>
      </pc:sldChg>
      <pc:sldChg chg="new del">
        <pc:chgData name="Marsed Leti" userId="5cd3fed2-d62e-49b0-913d-652371a62921" providerId="ADAL" clId="{F49CA986-A72F-4773-9399-697F497FAF11}" dt="2020-10-12T17:17:15.422" v="818" actId="47"/>
        <pc:sldMkLst>
          <pc:docMk/>
          <pc:sldMk cId="3712533399" sldId="311"/>
        </pc:sldMkLst>
      </pc:sldChg>
      <pc:sldChg chg="new del">
        <pc:chgData name="Marsed Leti" userId="5cd3fed2-d62e-49b0-913d-652371a62921" providerId="ADAL" clId="{F49CA986-A72F-4773-9399-697F497FAF11}" dt="2020-10-12T17:16:30.709" v="798" actId="47"/>
        <pc:sldMkLst>
          <pc:docMk/>
          <pc:sldMk cId="4063229039" sldId="311"/>
        </pc:sldMkLst>
      </pc:sldChg>
      <pc:sldChg chg="new del">
        <pc:chgData name="Marsed Leti" userId="5cd3fed2-d62e-49b0-913d-652371a62921" providerId="ADAL" clId="{F49CA986-A72F-4773-9399-697F497FAF11}" dt="2020-10-12T17:17:24.846" v="823" actId="47"/>
        <pc:sldMkLst>
          <pc:docMk/>
          <pc:sldMk cId="970726779" sldId="312"/>
        </pc:sldMkLst>
      </pc:sldChg>
      <pc:sldChg chg="new del">
        <pc:chgData name="Marsed Leti" userId="5cd3fed2-d62e-49b0-913d-652371a62921" providerId="ADAL" clId="{F49CA986-A72F-4773-9399-697F497FAF11}" dt="2020-10-12T17:17:29.309" v="826" actId="47"/>
        <pc:sldMkLst>
          <pc:docMk/>
          <pc:sldMk cId="2939854951" sldId="312"/>
        </pc:sldMkLst>
      </pc:sldChg>
      <pc:sldChg chg="new del">
        <pc:chgData name="Marsed Leti" userId="5cd3fed2-d62e-49b0-913d-652371a62921" providerId="ADAL" clId="{F49CA986-A72F-4773-9399-697F497FAF11}" dt="2020-10-12T17:16:52.392" v="811" actId="47"/>
        <pc:sldMkLst>
          <pc:docMk/>
          <pc:sldMk cId="3685807022" sldId="312"/>
        </pc:sldMkLst>
      </pc:sldChg>
      <pc:sldChg chg="new del">
        <pc:chgData name="Marsed Leti" userId="5cd3fed2-d62e-49b0-913d-652371a62921" providerId="ADAL" clId="{F49CA986-A72F-4773-9399-697F497FAF11}" dt="2020-10-12T17:16:52.177" v="810" actId="47"/>
        <pc:sldMkLst>
          <pc:docMk/>
          <pc:sldMk cId="2861677322" sldId="313"/>
        </pc:sldMkLst>
      </pc:sldChg>
      <pc:sldMasterChg chg="addSldLayout delSldLayout modSldLayout sldLayoutOrd">
        <pc:chgData name="Marsed Leti" userId="5cd3fed2-d62e-49b0-913d-652371a62921" providerId="ADAL" clId="{F49CA986-A72F-4773-9399-697F497FAF11}" dt="2020-10-12T17:19:49.204" v="833" actId="207"/>
        <pc:sldMasterMkLst>
          <pc:docMk/>
          <pc:sldMasterMk cId="1891920122" sldId="2147483648"/>
        </pc:sldMasterMkLst>
        <pc:sldLayoutChg chg="addSp delSp mod ord">
          <pc:chgData name="Marsed Leti" userId="5cd3fed2-d62e-49b0-913d-652371a62921" providerId="ADAL" clId="{F49CA986-A72F-4773-9399-697F497FAF11}" dt="2020-10-12T17:17:00.142" v="814" actId="20578"/>
          <pc:sldLayoutMkLst>
            <pc:docMk/>
            <pc:sldMasterMk cId="1891920122" sldId="2147483648"/>
            <pc:sldLayoutMk cId="1175852829" sldId="2147483649"/>
          </pc:sldLayoutMkLst>
          <pc:spChg chg="add del">
            <ac:chgData name="Marsed Leti" userId="5cd3fed2-d62e-49b0-913d-652371a62921" providerId="ADAL" clId="{F49CA986-A72F-4773-9399-697F497FAF11}" dt="2020-10-12T16:53:12.851" v="376" actId="21"/>
            <ac:spMkLst>
              <pc:docMk/>
              <pc:sldMasterMk cId="1891920122" sldId="2147483648"/>
              <pc:sldLayoutMk cId="1175852829" sldId="2147483649"/>
              <ac:spMk id="19" creationId="{1DFF7AF1-2F54-4E21-93D0-897C6C9A83F8}"/>
            </ac:spMkLst>
          </pc:spChg>
        </pc:sldLayoutChg>
        <pc:sldLayoutChg chg="addSp delSp modSp add del mod ord setBg">
          <pc:chgData name="Marsed Leti" userId="5cd3fed2-d62e-49b0-913d-652371a62921" providerId="ADAL" clId="{F49CA986-A72F-4773-9399-697F497FAF11}" dt="2020-10-12T17:19:49.204" v="833" actId="207"/>
          <pc:sldLayoutMkLst>
            <pc:docMk/>
            <pc:sldMasterMk cId="1891920122" sldId="2147483648"/>
            <pc:sldLayoutMk cId="3972873304" sldId="2147483650"/>
          </pc:sldLayoutMkLst>
          <pc:spChg chg="del">
            <ac:chgData name="Marsed Leti" userId="5cd3fed2-d62e-49b0-913d-652371a62921" providerId="ADAL" clId="{F49CA986-A72F-4773-9399-697F497FAF11}" dt="2020-10-12T16:42:20.703" v="119" actId="478"/>
            <ac:spMkLst>
              <pc:docMk/>
              <pc:sldMasterMk cId="1891920122" sldId="2147483648"/>
              <pc:sldLayoutMk cId="3972873304" sldId="2147483650"/>
              <ac:spMk id="2" creationId="{A34FC0E2-CB24-439B-B95B-B8EF13A99E39}"/>
            </ac:spMkLst>
          </pc:spChg>
          <pc:spChg chg="del mod">
            <ac:chgData name="Marsed Leti" userId="5cd3fed2-d62e-49b0-913d-652371a62921" providerId="ADAL" clId="{F49CA986-A72F-4773-9399-697F497FAF11}" dt="2020-10-12T16:42:20.703" v="119" actId="478"/>
            <ac:spMkLst>
              <pc:docMk/>
              <pc:sldMasterMk cId="1891920122" sldId="2147483648"/>
              <pc:sldLayoutMk cId="3972873304" sldId="2147483650"/>
              <ac:spMk id="3" creationId="{5530698B-AFFB-41C1-AFEB-59EFD036622B}"/>
            </ac:spMkLst>
          </pc:spChg>
          <pc:spChg chg="del">
            <ac:chgData name="Marsed Leti" userId="5cd3fed2-d62e-49b0-913d-652371a62921" providerId="ADAL" clId="{F49CA986-A72F-4773-9399-697F497FAF11}" dt="2020-10-12T16:42:20.703" v="119" actId="478"/>
            <ac:spMkLst>
              <pc:docMk/>
              <pc:sldMasterMk cId="1891920122" sldId="2147483648"/>
              <pc:sldLayoutMk cId="3972873304" sldId="2147483650"/>
              <ac:spMk id="4" creationId="{3B887B92-5889-454A-83C8-E0DE513D8F3F}"/>
            </ac:spMkLst>
          </pc:spChg>
          <pc:spChg chg="del">
            <ac:chgData name="Marsed Leti" userId="5cd3fed2-d62e-49b0-913d-652371a62921" providerId="ADAL" clId="{F49CA986-A72F-4773-9399-697F497FAF11}" dt="2020-10-12T16:42:20.703" v="119" actId="478"/>
            <ac:spMkLst>
              <pc:docMk/>
              <pc:sldMasterMk cId="1891920122" sldId="2147483648"/>
              <pc:sldLayoutMk cId="3972873304" sldId="2147483650"/>
              <ac:spMk id="5" creationId="{0C53F66A-C669-4D83-A278-F325DE22EAC3}"/>
            </ac:spMkLst>
          </pc:spChg>
          <pc:spChg chg="del">
            <ac:chgData name="Marsed Leti" userId="5cd3fed2-d62e-49b0-913d-652371a62921" providerId="ADAL" clId="{F49CA986-A72F-4773-9399-697F497FAF11}" dt="2020-10-12T16:42:20.703" v="119" actId="478"/>
            <ac:spMkLst>
              <pc:docMk/>
              <pc:sldMasterMk cId="1891920122" sldId="2147483648"/>
              <pc:sldLayoutMk cId="3972873304" sldId="2147483650"/>
              <ac:spMk id="6" creationId="{690F6560-92FA-4E92-B73B-21E2BA87F6F7}"/>
            </ac:spMkLst>
          </pc:spChg>
          <pc:spChg chg="del">
            <ac:chgData name="Marsed Leti" userId="5cd3fed2-d62e-49b0-913d-652371a62921" providerId="ADAL" clId="{F49CA986-A72F-4773-9399-697F497FAF11}" dt="2020-10-12T16:42:20.703" v="119" actId="478"/>
            <ac:spMkLst>
              <pc:docMk/>
              <pc:sldMasterMk cId="1891920122" sldId="2147483648"/>
              <pc:sldLayoutMk cId="3972873304" sldId="2147483650"/>
              <ac:spMk id="10" creationId="{A0AFD9A3-66C4-4954-8678-720CFA24D244}"/>
            </ac:spMkLst>
          </pc:spChg>
          <pc:spChg chg="del mod">
            <ac:chgData name="Marsed Leti" userId="5cd3fed2-d62e-49b0-913d-652371a62921" providerId="ADAL" clId="{F49CA986-A72F-4773-9399-697F497FAF11}" dt="2020-10-12T16:42:20.703" v="119" actId="478"/>
            <ac:spMkLst>
              <pc:docMk/>
              <pc:sldMasterMk cId="1891920122" sldId="2147483648"/>
              <pc:sldLayoutMk cId="3972873304" sldId="2147483650"/>
              <ac:spMk id="11" creationId="{7E6F6CA0-765E-484B-B9C2-16E6A4F4986D}"/>
            </ac:spMkLst>
          </pc:spChg>
          <pc:spChg chg="add del mod">
            <ac:chgData name="Marsed Leti" userId="5cd3fed2-d62e-49b0-913d-652371a62921" providerId="ADAL" clId="{F49CA986-A72F-4773-9399-697F497FAF11}" dt="2020-10-12T16:55:29.911" v="414" actId="478"/>
            <ac:spMkLst>
              <pc:docMk/>
              <pc:sldMasterMk cId="1891920122" sldId="2147483648"/>
              <pc:sldLayoutMk cId="3972873304" sldId="2147483650"/>
              <ac:spMk id="15" creationId="{0A021E71-92A9-4AEA-9579-8DB073DFB690}"/>
            </ac:spMkLst>
          </pc:spChg>
          <pc:spChg chg="del">
            <ac:chgData name="Marsed Leti" userId="5cd3fed2-d62e-49b0-913d-652371a62921" providerId="ADAL" clId="{F49CA986-A72F-4773-9399-697F497FAF11}" dt="2020-10-12T16:36:52.580" v="17" actId="478"/>
            <ac:spMkLst>
              <pc:docMk/>
              <pc:sldMasterMk cId="1891920122" sldId="2147483648"/>
              <pc:sldLayoutMk cId="3972873304" sldId="2147483650"/>
              <ac:spMk id="16" creationId="{C54CE062-7CDB-4AB7-B86E-461B22E7F450}"/>
            </ac:spMkLst>
          </pc:spChg>
          <pc:spChg chg="add del mod">
            <ac:chgData name="Marsed Leti" userId="5cd3fed2-d62e-49b0-913d-652371a62921" providerId="ADAL" clId="{F49CA986-A72F-4773-9399-697F497FAF11}" dt="2020-10-12T16:55:44.090" v="431" actId="478"/>
            <ac:spMkLst>
              <pc:docMk/>
              <pc:sldMasterMk cId="1891920122" sldId="2147483648"/>
              <pc:sldLayoutMk cId="3972873304" sldId="2147483650"/>
              <ac:spMk id="17" creationId="{BDE0CE25-06C4-493F-9875-54D971A9C6AF}"/>
            </ac:spMkLst>
          </pc:spChg>
          <pc:spChg chg="add del mod">
            <ac:chgData name="Marsed Leti" userId="5cd3fed2-d62e-49b0-913d-652371a62921" providerId="ADAL" clId="{F49CA986-A72F-4773-9399-697F497FAF11}" dt="2020-10-12T16:53:07.578" v="374" actId="22"/>
            <ac:spMkLst>
              <pc:docMk/>
              <pc:sldMasterMk cId="1891920122" sldId="2147483648"/>
              <pc:sldLayoutMk cId="3972873304" sldId="2147483650"/>
              <ac:spMk id="20" creationId="{963BCF88-7E57-4AEC-9273-2938EDE6B16E}"/>
            </ac:spMkLst>
          </pc:spChg>
          <pc:spChg chg="add del mod">
            <ac:chgData name="Marsed Leti" userId="5cd3fed2-d62e-49b0-913d-652371a62921" providerId="ADAL" clId="{F49CA986-A72F-4773-9399-697F497FAF11}" dt="2020-10-12T16:53:43.225" v="381" actId="478"/>
            <ac:spMkLst>
              <pc:docMk/>
              <pc:sldMasterMk cId="1891920122" sldId="2147483648"/>
              <pc:sldLayoutMk cId="3972873304" sldId="2147483650"/>
              <ac:spMk id="21" creationId="{3744C793-8705-4385-B5EB-9DFEAD7F2E73}"/>
            </ac:spMkLst>
          </pc:spChg>
          <pc:spChg chg="add del mod">
            <ac:chgData name="Marsed Leti" userId="5cd3fed2-d62e-49b0-913d-652371a62921" providerId="ADAL" clId="{F49CA986-A72F-4773-9399-697F497FAF11}" dt="2020-10-12T16:53:54.305" v="386" actId="478"/>
            <ac:spMkLst>
              <pc:docMk/>
              <pc:sldMasterMk cId="1891920122" sldId="2147483648"/>
              <pc:sldLayoutMk cId="3972873304" sldId="2147483650"/>
              <ac:spMk id="22" creationId="{3813F32C-9D65-4E06-B942-2B672E073B0E}"/>
            </ac:spMkLst>
          </pc:spChg>
          <pc:spChg chg="add del mod">
            <ac:chgData name="Marsed Leti" userId="5cd3fed2-d62e-49b0-913d-652371a62921" providerId="ADAL" clId="{F49CA986-A72F-4773-9399-697F497FAF11}" dt="2020-10-12T16:54:27.193" v="395" actId="478"/>
            <ac:spMkLst>
              <pc:docMk/>
              <pc:sldMasterMk cId="1891920122" sldId="2147483648"/>
              <pc:sldLayoutMk cId="3972873304" sldId="2147483650"/>
              <ac:spMk id="23" creationId="{033B5DC5-B4C8-4279-81E6-EA95100F29E6}"/>
            </ac:spMkLst>
          </pc:spChg>
          <pc:spChg chg="add mod">
            <ac:chgData name="Marsed Leti" userId="5cd3fed2-d62e-49b0-913d-652371a62921" providerId="ADAL" clId="{F49CA986-A72F-4773-9399-697F497FAF11}" dt="2020-10-12T17:19:49.204" v="833" actId="207"/>
            <ac:spMkLst>
              <pc:docMk/>
              <pc:sldMasterMk cId="1891920122" sldId="2147483648"/>
              <pc:sldLayoutMk cId="3972873304" sldId="2147483650"/>
              <ac:spMk id="24" creationId="{0F99BC83-83F1-4E62-8B3B-51526C12E314}"/>
            </ac:spMkLst>
          </pc:spChg>
          <pc:spChg chg="add mod">
            <ac:chgData name="Marsed Leti" userId="5cd3fed2-d62e-49b0-913d-652371a62921" providerId="ADAL" clId="{F49CA986-A72F-4773-9399-697F497FAF11}" dt="2020-10-12T17:19:36.842" v="829" actId="207"/>
            <ac:spMkLst>
              <pc:docMk/>
              <pc:sldMasterMk cId="1891920122" sldId="2147483648"/>
              <pc:sldLayoutMk cId="3972873304" sldId="2147483650"/>
              <ac:spMk id="26" creationId="{39D1A773-8AB2-4312-AFD0-DA28FE3BE2FC}"/>
            </ac:spMkLst>
          </pc:spChg>
          <pc:spChg chg="add del mod">
            <ac:chgData name="Marsed Leti" userId="5cd3fed2-d62e-49b0-913d-652371a62921" providerId="ADAL" clId="{F49CA986-A72F-4773-9399-697F497FAF11}" dt="2020-10-12T17:16:21.906" v="794"/>
            <ac:spMkLst>
              <pc:docMk/>
              <pc:sldMasterMk cId="1891920122" sldId="2147483648"/>
              <pc:sldLayoutMk cId="3972873304" sldId="2147483650"/>
              <ac:spMk id="27" creationId="{E3D4035A-C2BA-4000-AB0C-FD357042300B}"/>
            </ac:spMkLst>
          </pc:spChg>
          <pc:picChg chg="add del">
            <ac:chgData name="Marsed Leti" userId="5cd3fed2-d62e-49b0-913d-652371a62921" providerId="ADAL" clId="{F49CA986-A72F-4773-9399-697F497FAF11}" dt="2020-10-12T16:45:10.885" v="226" actId="478"/>
            <ac:picMkLst>
              <pc:docMk/>
              <pc:sldMasterMk cId="1891920122" sldId="2147483648"/>
              <pc:sldLayoutMk cId="3972873304" sldId="2147483650"/>
              <ac:picMk id="8" creationId="{6AD4315B-0960-4D92-BBAD-DACE41659DEF}"/>
            </ac:picMkLst>
          </pc:picChg>
          <pc:picChg chg="add mod">
            <ac:chgData name="Marsed Leti" userId="5cd3fed2-d62e-49b0-913d-652371a62921" providerId="ADAL" clId="{F49CA986-A72F-4773-9399-697F497FAF11}" dt="2020-10-12T16:50:51.346" v="350"/>
            <ac:picMkLst>
              <pc:docMk/>
              <pc:sldMasterMk cId="1891920122" sldId="2147483648"/>
              <pc:sldLayoutMk cId="3972873304" sldId="2147483650"/>
              <ac:picMk id="18" creationId="{02ADCFAA-6703-4E46-AE69-C1A546A43811}"/>
            </ac:picMkLst>
          </pc:picChg>
          <pc:cxnChg chg="del">
            <ac:chgData name="Marsed Leti" userId="5cd3fed2-d62e-49b0-913d-652371a62921" providerId="ADAL" clId="{F49CA986-A72F-4773-9399-697F497FAF11}" dt="2020-10-12T16:42:20.703" v="119" actId="478"/>
            <ac:cxnSpMkLst>
              <pc:docMk/>
              <pc:sldMasterMk cId="1891920122" sldId="2147483648"/>
              <pc:sldLayoutMk cId="3972873304" sldId="2147483650"/>
              <ac:cxnSpMk id="12" creationId="{08240730-69E4-4798-8578-D648F7A2C4C9}"/>
            </ac:cxnSpMkLst>
          </pc:cxnChg>
          <pc:cxnChg chg="add mod">
            <ac:chgData name="Marsed Leti" userId="5cd3fed2-d62e-49b0-913d-652371a62921" providerId="ADAL" clId="{F49CA986-A72F-4773-9399-697F497FAF11}" dt="2020-10-12T16:55:49.665" v="432" actId="1076"/>
            <ac:cxnSpMkLst>
              <pc:docMk/>
              <pc:sldMasterMk cId="1891920122" sldId="2147483648"/>
              <pc:sldLayoutMk cId="3972873304" sldId="2147483650"/>
              <ac:cxnSpMk id="13" creationId="{FAC993E3-9D17-47A9-B3DD-5A30567B9FFC}"/>
            </ac:cxnSpMkLst>
          </pc:cxnChg>
          <pc:cxnChg chg="del">
            <ac:chgData name="Marsed Leti" userId="5cd3fed2-d62e-49b0-913d-652371a62921" providerId="ADAL" clId="{F49CA986-A72F-4773-9399-697F497FAF11}" dt="2020-10-12T16:36:52.043" v="16" actId="478"/>
            <ac:cxnSpMkLst>
              <pc:docMk/>
              <pc:sldMasterMk cId="1891920122" sldId="2147483648"/>
              <pc:sldLayoutMk cId="3972873304" sldId="2147483650"/>
              <ac:cxnSpMk id="14" creationId="{5F632EEF-732A-4DE7-BC5A-A86C31DB6F5A}"/>
            </ac:cxnSpMkLst>
          </pc:cxnChg>
        </pc:sldLayoutChg>
        <pc:sldLayoutChg chg="addSp delSp modSp new mod">
          <pc:chgData name="Marsed Leti" userId="5cd3fed2-d62e-49b0-913d-652371a62921" providerId="ADAL" clId="{F49CA986-A72F-4773-9399-697F497FAF11}" dt="2020-10-12T17:17:54.476" v="828" actId="14100"/>
          <pc:sldLayoutMkLst>
            <pc:docMk/>
            <pc:sldMasterMk cId="1891920122" sldId="2147483648"/>
            <pc:sldLayoutMk cId="538975262" sldId="2147483651"/>
          </pc:sldLayoutMkLst>
          <pc:spChg chg="del">
            <ac:chgData name="Marsed Leti" userId="5cd3fed2-d62e-49b0-913d-652371a62921" providerId="ADAL" clId="{F49CA986-A72F-4773-9399-697F497FAF11}" dt="2020-10-12T17:03:44.532" v="469" actId="478"/>
            <ac:spMkLst>
              <pc:docMk/>
              <pc:sldMasterMk cId="1891920122" sldId="2147483648"/>
              <pc:sldLayoutMk cId="538975262" sldId="2147483651"/>
              <ac:spMk id="2" creationId="{2AA652A0-3F00-45EC-B876-57F7569A1C4E}"/>
            </ac:spMkLst>
          </pc:spChg>
          <pc:spChg chg="del">
            <ac:chgData name="Marsed Leti" userId="5cd3fed2-d62e-49b0-913d-652371a62921" providerId="ADAL" clId="{F49CA986-A72F-4773-9399-697F497FAF11}" dt="2020-10-12T17:03:44.532" v="469" actId="478"/>
            <ac:spMkLst>
              <pc:docMk/>
              <pc:sldMasterMk cId="1891920122" sldId="2147483648"/>
              <pc:sldLayoutMk cId="538975262" sldId="2147483651"/>
              <ac:spMk id="3" creationId="{9515A40B-C02F-417A-90D4-BB61EE4052C0}"/>
            </ac:spMkLst>
          </pc:spChg>
          <pc:spChg chg="del">
            <ac:chgData name="Marsed Leti" userId="5cd3fed2-d62e-49b0-913d-652371a62921" providerId="ADAL" clId="{F49CA986-A72F-4773-9399-697F497FAF11}" dt="2020-10-12T17:03:44.532" v="469" actId="478"/>
            <ac:spMkLst>
              <pc:docMk/>
              <pc:sldMasterMk cId="1891920122" sldId="2147483648"/>
              <pc:sldLayoutMk cId="538975262" sldId="2147483651"/>
              <ac:spMk id="4" creationId="{A31145DE-B2DF-448F-8520-F4CD7663D78C}"/>
            </ac:spMkLst>
          </pc:spChg>
          <pc:spChg chg="del">
            <ac:chgData name="Marsed Leti" userId="5cd3fed2-d62e-49b0-913d-652371a62921" providerId="ADAL" clId="{F49CA986-A72F-4773-9399-697F497FAF11}" dt="2020-10-12T17:03:44.532" v="469" actId="478"/>
            <ac:spMkLst>
              <pc:docMk/>
              <pc:sldMasterMk cId="1891920122" sldId="2147483648"/>
              <pc:sldLayoutMk cId="538975262" sldId="2147483651"/>
              <ac:spMk id="5" creationId="{D7E5360C-E475-4E12-A7DA-7B904AFF0405}"/>
            </ac:spMkLst>
          </pc:spChg>
          <pc:spChg chg="add del mod">
            <ac:chgData name="Marsed Leti" userId="5cd3fed2-d62e-49b0-913d-652371a62921" providerId="ADAL" clId="{F49CA986-A72F-4773-9399-697F497FAF11}" dt="2020-10-12T17:13:29.941" v="658" actId="478"/>
            <ac:spMkLst>
              <pc:docMk/>
              <pc:sldMasterMk cId="1891920122" sldId="2147483648"/>
              <pc:sldLayoutMk cId="538975262" sldId="2147483651"/>
              <ac:spMk id="7" creationId="{6029BFB7-C6F7-4942-A70E-38701F2AF6BE}"/>
            </ac:spMkLst>
          </pc:spChg>
          <pc:spChg chg="add mod">
            <ac:chgData name="Marsed Leti" userId="5cd3fed2-d62e-49b0-913d-652371a62921" providerId="ADAL" clId="{F49CA986-A72F-4773-9399-697F497FAF11}" dt="2020-10-12T17:06:22.740" v="517" actId="1076"/>
            <ac:spMkLst>
              <pc:docMk/>
              <pc:sldMasterMk cId="1891920122" sldId="2147483648"/>
              <pc:sldLayoutMk cId="538975262" sldId="2147483651"/>
              <ac:spMk id="9" creationId="{0DBD8074-2E88-41A2-A3E9-E85EBF1F8423}"/>
            </ac:spMkLst>
          </pc:spChg>
          <pc:spChg chg="add del mod">
            <ac:chgData name="Marsed Leti" userId="5cd3fed2-d62e-49b0-913d-652371a62921" providerId="ADAL" clId="{F49CA986-A72F-4773-9399-697F497FAF11}" dt="2020-10-12T17:14:27.613" v="704" actId="478"/>
            <ac:spMkLst>
              <pc:docMk/>
              <pc:sldMasterMk cId="1891920122" sldId="2147483648"/>
              <pc:sldLayoutMk cId="538975262" sldId="2147483651"/>
              <ac:spMk id="11" creationId="{1C6006ED-7D10-46B7-BA32-2FE9CF85D89D}"/>
            </ac:spMkLst>
          </pc:spChg>
          <pc:spChg chg="add del mod ord">
            <ac:chgData name="Marsed Leti" userId="5cd3fed2-d62e-49b0-913d-652371a62921" providerId="ADAL" clId="{F49CA986-A72F-4773-9399-697F497FAF11}" dt="2020-10-12T17:10:25.301" v="548" actId="478"/>
            <ac:spMkLst>
              <pc:docMk/>
              <pc:sldMasterMk cId="1891920122" sldId="2147483648"/>
              <pc:sldLayoutMk cId="538975262" sldId="2147483651"/>
              <ac:spMk id="13" creationId="{9AD598A9-0A08-4CA1-9D0D-D88E6EA740FE}"/>
            </ac:spMkLst>
          </pc:spChg>
          <pc:spChg chg="add mod ord">
            <ac:chgData name="Marsed Leti" userId="5cd3fed2-d62e-49b0-913d-652371a62921" providerId="ADAL" clId="{F49CA986-A72F-4773-9399-697F497FAF11}" dt="2020-10-12T17:12:59.918" v="657" actId="14100"/>
            <ac:spMkLst>
              <pc:docMk/>
              <pc:sldMasterMk cId="1891920122" sldId="2147483648"/>
              <pc:sldLayoutMk cId="538975262" sldId="2147483651"/>
              <ac:spMk id="18" creationId="{FC35D7A9-CEF8-4FAB-87BD-D7FC2B303B38}"/>
            </ac:spMkLst>
          </pc:spChg>
          <pc:spChg chg="add mod">
            <ac:chgData name="Marsed Leti" userId="5cd3fed2-d62e-49b0-913d-652371a62921" providerId="ADAL" clId="{F49CA986-A72F-4773-9399-697F497FAF11}" dt="2020-10-12T17:17:51.157" v="827" actId="14100"/>
            <ac:spMkLst>
              <pc:docMk/>
              <pc:sldMasterMk cId="1891920122" sldId="2147483648"/>
              <pc:sldLayoutMk cId="538975262" sldId="2147483651"/>
              <ac:spMk id="19" creationId="{EE06D1CE-4A81-4BB1-8C9E-8013901FADFB}"/>
            </ac:spMkLst>
          </pc:spChg>
          <pc:spChg chg="add mod">
            <ac:chgData name="Marsed Leti" userId="5cd3fed2-d62e-49b0-913d-652371a62921" providerId="ADAL" clId="{F49CA986-A72F-4773-9399-697F497FAF11}" dt="2020-10-12T17:17:54.476" v="828" actId="14100"/>
            <ac:spMkLst>
              <pc:docMk/>
              <pc:sldMasterMk cId="1891920122" sldId="2147483648"/>
              <pc:sldLayoutMk cId="538975262" sldId="2147483651"/>
              <ac:spMk id="20" creationId="{E95B85B8-776F-45D9-A70C-56704E2D3F93}"/>
            </ac:spMkLst>
          </pc:spChg>
          <pc:picChg chg="add mod modCrop">
            <ac:chgData name="Marsed Leti" userId="5cd3fed2-d62e-49b0-913d-652371a62921" providerId="ADAL" clId="{F49CA986-A72F-4773-9399-697F497FAF11}" dt="2020-10-12T17:12:17.744" v="626" actId="1076"/>
            <ac:picMkLst>
              <pc:docMk/>
              <pc:sldMasterMk cId="1891920122" sldId="2147483648"/>
              <pc:sldLayoutMk cId="538975262" sldId="2147483651"/>
              <ac:picMk id="15" creationId="{4CEF951E-D267-4D12-86FB-2E05B515112B}"/>
            </ac:picMkLst>
          </pc:picChg>
          <pc:picChg chg="add mod ord modCrop">
            <ac:chgData name="Marsed Leti" userId="5cd3fed2-d62e-49b0-913d-652371a62921" providerId="ADAL" clId="{F49CA986-A72F-4773-9399-697F497FAF11}" dt="2020-10-12T17:12:27.364" v="628"/>
            <ac:picMkLst>
              <pc:docMk/>
              <pc:sldMasterMk cId="1891920122" sldId="2147483648"/>
              <pc:sldLayoutMk cId="538975262" sldId="2147483651"/>
              <ac:picMk id="17" creationId="{ADE3F6F5-D939-43F7-88C2-DE747E1DB95B}"/>
            </ac:picMkLst>
          </pc:picChg>
        </pc:sldLayoutChg>
        <pc:sldLayoutChg chg="delSp new del mod">
          <pc:chgData name="Marsed Leti" userId="5cd3fed2-d62e-49b0-913d-652371a62921" providerId="ADAL" clId="{F49CA986-A72F-4773-9399-697F497FAF11}" dt="2020-10-12T16:56:43.522" v="439" actId="2696"/>
          <pc:sldLayoutMkLst>
            <pc:docMk/>
            <pc:sldMasterMk cId="1891920122" sldId="2147483648"/>
            <pc:sldLayoutMk cId="3475754408" sldId="2147483651"/>
          </pc:sldLayoutMkLst>
          <pc:spChg chg="del">
            <ac:chgData name="Marsed Leti" userId="5cd3fed2-d62e-49b0-913d-652371a62921" providerId="ADAL" clId="{F49CA986-A72F-4773-9399-697F497FAF11}" dt="2020-10-12T16:54:03.581" v="388" actId="21"/>
            <ac:spMkLst>
              <pc:docMk/>
              <pc:sldMasterMk cId="1891920122" sldId="2147483648"/>
              <pc:sldLayoutMk cId="3475754408" sldId="2147483651"/>
              <ac:spMk id="2" creationId="{EEE47433-863C-42C5-8920-F826CE353939}"/>
            </ac:spMkLst>
          </pc:spChg>
        </pc:sldLayoutChg>
      </pc:sldMasterChg>
      <pc:sldMasterChg chg="modSldLayout">
        <pc:chgData name="Marsed Leti" userId="5cd3fed2-d62e-49b0-913d-652371a62921" providerId="ADAL" clId="{F49CA986-A72F-4773-9399-697F497FAF11}" dt="2020-10-12T16:49:24.285" v="326"/>
        <pc:sldMasterMkLst>
          <pc:docMk/>
          <pc:sldMasterMk cId="2863736852" sldId="2147483651"/>
        </pc:sldMasterMkLst>
        <pc:sldLayoutChg chg="addSp">
          <pc:chgData name="Marsed Leti" userId="5cd3fed2-d62e-49b0-913d-652371a62921" providerId="ADAL" clId="{F49CA986-A72F-4773-9399-697F497FAF11}" dt="2020-10-12T16:49:24.285" v="326"/>
          <pc:sldLayoutMkLst>
            <pc:docMk/>
            <pc:sldMasterMk cId="2863736852" sldId="2147483651"/>
            <pc:sldLayoutMk cId="3962667911" sldId="2147483652"/>
          </pc:sldLayoutMkLst>
          <pc:spChg chg="add">
            <ac:chgData name="Marsed Leti" userId="5cd3fed2-d62e-49b0-913d-652371a62921" providerId="ADAL" clId="{F49CA986-A72F-4773-9399-697F497FAF11}" dt="2020-10-12T16:49:24.285" v="326"/>
            <ac:spMkLst>
              <pc:docMk/>
              <pc:sldMasterMk cId="2863736852" sldId="2147483651"/>
              <pc:sldLayoutMk cId="3962667911" sldId="2147483652"/>
              <ac:spMk id="18" creationId="{B50B2288-A2E2-45F6-BE3A-FB7B7E0D142E}"/>
            </ac:spMkLst>
          </pc:spChg>
          <pc:spChg chg="add">
            <ac:chgData name="Marsed Leti" userId="5cd3fed2-d62e-49b0-913d-652371a62921" providerId="ADAL" clId="{F49CA986-A72F-4773-9399-697F497FAF11}" dt="2020-10-12T16:49:24.285" v="326"/>
            <ac:spMkLst>
              <pc:docMk/>
              <pc:sldMasterMk cId="2863736852" sldId="2147483651"/>
              <pc:sldLayoutMk cId="3962667911" sldId="2147483652"/>
              <ac:spMk id="20" creationId="{75A6B1C3-D72A-4BAC-BBFA-2382E41E51C9}"/>
            </ac:spMkLst>
          </pc:spChg>
          <pc:picChg chg="add">
            <ac:chgData name="Marsed Leti" userId="5cd3fed2-d62e-49b0-913d-652371a62921" providerId="ADAL" clId="{F49CA986-A72F-4773-9399-697F497FAF11}" dt="2020-10-12T16:49:24.285" v="326"/>
            <ac:picMkLst>
              <pc:docMk/>
              <pc:sldMasterMk cId="2863736852" sldId="2147483651"/>
              <pc:sldLayoutMk cId="3962667911" sldId="2147483652"/>
              <ac:picMk id="22" creationId="{0C554165-3254-4659-A73E-DA8BAADF5C0F}"/>
            </ac:picMkLst>
          </pc:picChg>
          <pc:cxnChg chg="add">
            <ac:chgData name="Marsed Leti" userId="5cd3fed2-d62e-49b0-913d-652371a62921" providerId="ADAL" clId="{F49CA986-A72F-4773-9399-697F497FAF11}" dt="2020-10-12T16:49:24.285" v="326"/>
            <ac:cxnSpMkLst>
              <pc:docMk/>
              <pc:sldMasterMk cId="2863736852" sldId="2147483651"/>
              <pc:sldLayoutMk cId="3962667911" sldId="2147483652"/>
              <ac:cxnSpMk id="23" creationId="{2B91C7D1-0BE2-4357-B0DA-AD24DC032612}"/>
            </ac:cxnSpMkLst>
          </pc:cxn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BBEF0C4-B10D-493B-A1F4-A27AB493D11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8379DB-F622-48F7-87D3-B67F70E3D4B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72FA83-D3E1-4CCF-A3EB-0650C8C5E272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53A4C3-2D0F-4325-BC77-391023ACF34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C6F4A0-AC5B-474A-ACEA-20196FD691B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AB85AD-91BB-4C9D-B41A-0A35BE84D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479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Graphical user interface&#10;&#10;Description automatically generated">
            <a:extLst>
              <a:ext uri="{FF2B5EF4-FFF2-40B4-BE49-F238E27FC236}">
                <a16:creationId xmlns:a16="http://schemas.microsoft.com/office/drawing/2014/main" id="{ADE3F6F5-D939-43F7-88C2-DE747E1DB9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-1" r="45410" b="3"/>
          <a:stretch/>
        </p:blipFill>
        <p:spPr>
          <a:xfrm>
            <a:off x="0" y="604526"/>
            <a:ext cx="12192000" cy="625347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35D7A9-CEF8-4FAB-87BD-D7FC2B303B38}"/>
              </a:ext>
            </a:extLst>
          </p:cNvPr>
          <p:cNvSpPr/>
          <p:nvPr userDrawn="1"/>
        </p:nvSpPr>
        <p:spPr>
          <a:xfrm>
            <a:off x="0" y="575771"/>
            <a:ext cx="12192000" cy="6282229"/>
          </a:xfrm>
          <a:prstGeom prst="rect">
            <a:avLst/>
          </a:prstGeom>
          <a:gradFill>
            <a:gsLst>
              <a:gs pos="0">
                <a:schemeClr val="bg1">
                  <a:alpha val="4400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bject 19">
            <a:extLst>
              <a:ext uri="{FF2B5EF4-FFF2-40B4-BE49-F238E27FC236}">
                <a16:creationId xmlns:a16="http://schemas.microsoft.com/office/drawing/2014/main" id="{0DBD8074-2E88-41A2-A3E9-E85EBF1F8423}"/>
              </a:ext>
            </a:extLst>
          </p:cNvPr>
          <p:cNvSpPr/>
          <p:nvPr userDrawn="1"/>
        </p:nvSpPr>
        <p:spPr>
          <a:xfrm flipV="1">
            <a:off x="3314700" y="3660238"/>
            <a:ext cx="5562600" cy="45719"/>
          </a:xfrm>
          <a:custGeom>
            <a:avLst/>
            <a:gdLst/>
            <a:ahLst/>
            <a:cxnLst/>
            <a:rect l="l" t="t" r="r" b="b"/>
            <a:pathLst>
              <a:path w="4686300">
                <a:moveTo>
                  <a:pt x="0" y="0"/>
                </a:moveTo>
                <a:lnTo>
                  <a:pt x="4686300" y="0"/>
                </a:lnTo>
              </a:path>
            </a:pathLst>
          </a:custGeom>
          <a:ln w="8466">
            <a:solidFill>
              <a:srgbClr val="002E8E"/>
            </a:solidFill>
          </a:ln>
        </p:spPr>
        <p:txBody>
          <a:bodyPr wrap="square" lIns="0" tIns="0" rIns="0" bIns="0" rtlCol="0"/>
          <a:lstStyle/>
          <a:p>
            <a:pPr algn="ctr"/>
            <a:endParaRPr sz="12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EF951E-D267-4D12-86FB-2E05B51511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22192"/>
          <a:stretch/>
        </p:blipFill>
        <p:spPr>
          <a:xfrm>
            <a:off x="274444" y="246107"/>
            <a:ext cx="4999080" cy="838418"/>
          </a:xfrm>
          <a:prstGeom prst="rect">
            <a:avLst/>
          </a:prstGeom>
        </p:spPr>
      </p:pic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E06D1CE-4A81-4BB1-8C9E-8013901FAD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2449361"/>
            <a:ext cx="11277600" cy="1158399"/>
          </a:xfrm>
        </p:spPr>
        <p:txBody>
          <a:bodyPr anchor="b">
            <a:noAutofit/>
          </a:bodyPr>
          <a:lstStyle>
            <a:lvl1pPr marL="0" indent="0" algn="ctr">
              <a:buNone/>
              <a:defRPr sz="3200" b="1">
                <a:solidFill>
                  <a:srgbClr val="0070C0"/>
                </a:solidFill>
                <a:latin typeface="HelveNueThin"/>
              </a:defRPr>
            </a:lvl1pPr>
          </a:lstStyle>
          <a:p>
            <a:pPr lvl="0"/>
            <a:r>
              <a:rPr lang="en-US" dirty="0"/>
              <a:t>Title of your presentation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E95B85B8-776F-45D9-A70C-56704E2D3F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198" y="3843136"/>
            <a:ext cx="11277604" cy="473595"/>
          </a:xfrm>
        </p:spPr>
        <p:txBody>
          <a:bodyPr>
            <a:noAutofit/>
          </a:bodyPr>
          <a:lstStyle>
            <a:lvl1pPr marL="0" indent="0" algn="ctr">
              <a:buNone/>
              <a:defRPr sz="3200">
                <a:solidFill>
                  <a:srgbClr val="00B0F0"/>
                </a:solidFill>
                <a:latin typeface="HelveNueThin"/>
              </a:defRPr>
            </a:lvl1pPr>
          </a:lstStyle>
          <a:p>
            <a:pPr lvl="0"/>
            <a:r>
              <a:rPr lang="en-US" dirty="0"/>
              <a:t>Author/s</a:t>
            </a:r>
          </a:p>
        </p:txBody>
      </p:sp>
    </p:spTree>
    <p:extLst>
      <p:ext uri="{BB962C8B-B14F-4D97-AF65-F5344CB8AC3E}">
        <p14:creationId xmlns:p14="http://schemas.microsoft.com/office/powerpoint/2010/main" val="538975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hank You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Graphical user interface&#10;&#10;Description automatically generated">
            <a:extLst>
              <a:ext uri="{FF2B5EF4-FFF2-40B4-BE49-F238E27FC236}">
                <a16:creationId xmlns:a16="http://schemas.microsoft.com/office/drawing/2014/main" id="{02ADCFAA-6703-4E46-AE69-C1A546A438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2939" r="1" b="1"/>
          <a:stretch/>
        </p:blipFill>
        <p:spPr>
          <a:xfrm>
            <a:off x="243840" y="256540"/>
            <a:ext cx="11704320" cy="3764276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AC993E3-9D17-47A9-B3DD-5A30567B9FFC}"/>
              </a:ext>
            </a:extLst>
          </p:cNvPr>
          <p:cNvCxnSpPr/>
          <p:nvPr userDrawn="1"/>
        </p:nvCxnSpPr>
        <p:spPr>
          <a:xfrm>
            <a:off x="1695450" y="5637016"/>
            <a:ext cx="88201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0F99BC83-83F1-4E62-8B3B-51526C12E31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3840" y="5844356"/>
            <a:ext cx="11704320" cy="565308"/>
          </a:xfrm>
        </p:spPr>
        <p:txBody>
          <a:bodyPr>
            <a:noAutofit/>
          </a:bodyPr>
          <a:lstStyle>
            <a:lvl1pPr marL="0" indent="0" algn="ctr">
              <a:buNone/>
              <a:defRPr sz="3200" cap="none" baseline="0">
                <a:solidFill>
                  <a:srgbClr val="0057A0"/>
                </a:solidFill>
                <a:latin typeface="HelveNueThin"/>
              </a:defRPr>
            </a:lvl1pPr>
          </a:lstStyle>
          <a:p>
            <a:pPr marL="0" indent="0" algn="ctr">
              <a:buNone/>
            </a:pPr>
            <a:r>
              <a:rPr lang="en-US" sz="3200" dirty="0">
                <a:solidFill>
                  <a:srgbClr val="00606C"/>
                </a:solidFill>
              </a:rPr>
              <a:t>Name Surname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9D1A773-8AB2-4312-AFD0-DA28FE3BE2FC}"/>
              </a:ext>
            </a:extLst>
          </p:cNvPr>
          <p:cNvSpPr txBox="1"/>
          <p:nvPr userDrawn="1"/>
        </p:nvSpPr>
        <p:spPr>
          <a:xfrm>
            <a:off x="3048000" y="4436687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rgbClr val="002774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972873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B9C8D742-8DEF-406C-B904-75AD449AAE20}"/>
              </a:ext>
            </a:extLst>
          </p:cNvPr>
          <p:cNvSpPr/>
          <p:nvPr userDrawn="1"/>
        </p:nvSpPr>
        <p:spPr>
          <a:xfrm>
            <a:off x="376478" y="221836"/>
            <a:ext cx="11523879" cy="47880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20000"/>
                </a:schemeClr>
              </a:gs>
              <a:gs pos="100000">
                <a:schemeClr val="bg1">
                  <a:lumMod val="95000"/>
                  <a:alpha val="2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FAE3FF-C7C5-4F25-AFDD-8C7239193959}"/>
              </a:ext>
            </a:extLst>
          </p:cNvPr>
          <p:cNvSpPr/>
          <p:nvPr userDrawn="1"/>
        </p:nvSpPr>
        <p:spPr>
          <a:xfrm>
            <a:off x="291643" y="221836"/>
            <a:ext cx="84835" cy="48526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1DFF7AF1-2F54-4E21-93D0-897C6C9A8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478" y="228288"/>
            <a:ext cx="11523879" cy="478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400" b="1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890CB21D-78F5-4C64-A6C4-81F2F821250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6478" y="938831"/>
            <a:ext cx="11523879" cy="5049845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…..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42B627A-DC79-4384-A4E9-878FE6A9F9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642" y="6175770"/>
            <a:ext cx="11626633" cy="678319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1650658-F349-46E9-9F56-ACF4B1719004}"/>
              </a:ext>
            </a:extLst>
          </p:cNvPr>
          <p:cNvCxnSpPr/>
          <p:nvPr userDrawn="1"/>
        </p:nvCxnSpPr>
        <p:spPr>
          <a:xfrm>
            <a:off x="363599" y="6139650"/>
            <a:ext cx="115238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5852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C799FF-A449-4F04-9CD1-C0873ED69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307AFF-3F2F-4374-8E61-81007F4BAE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98DA07-22EE-49CB-AA19-BC2AB7693E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22855-32E0-4B65-B53B-4F452F089C91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FA80EB-3196-40C2-B3F5-CC821D2A63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5E118-DF04-4894-9007-872F93E30B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42F32-7F93-46E0-B376-4D894C6C5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920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4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F502A3-8034-41B3-B839-6226DCA4FA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BDEB0DA-ED8B-4B36-97F5-5FAAD81308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951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A1DF1-EB53-460C-8B20-013727792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3E9F45-B814-4010-9E51-D6B7F9701E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673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78F1E0F-0904-4750-9782-A28E2612673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0881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359EB3555B9B6419473A10D41A42AC4" ma:contentTypeVersion="13" ma:contentTypeDescription="Create a new document." ma:contentTypeScope="" ma:versionID="dd009dcd56a7ff5cf1a274d228831f91">
  <xsd:schema xmlns:xsd="http://www.w3.org/2001/XMLSchema" xmlns:xs="http://www.w3.org/2001/XMLSchema" xmlns:p="http://schemas.microsoft.com/office/2006/metadata/properties" xmlns:ns3="e9ab2bc1-aae8-4eae-970e-737a8fce853a" xmlns:ns4="7a227a04-eed4-459d-9c7d-42f944d17fea" targetNamespace="http://schemas.microsoft.com/office/2006/metadata/properties" ma:root="true" ma:fieldsID="fa228c3d8691de22ee3bea86db3952fa" ns3:_="" ns4:_="">
    <xsd:import namespace="e9ab2bc1-aae8-4eae-970e-737a8fce853a"/>
    <xsd:import namespace="7a227a04-eed4-459d-9c7d-42f944d17fe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ab2bc1-aae8-4eae-970e-737a8fce85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227a04-eed4-459d-9c7d-42f944d17fe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DB877A2-FBB8-4195-9E96-4D9E5CDBC853}">
  <ds:schemaRefs>
    <ds:schemaRef ds:uri="e9ab2bc1-aae8-4eae-970e-737a8fce853a"/>
    <ds:schemaRef ds:uri="http://purl.org/dc/terms/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purl.org/dc/dcmitype/"/>
    <ds:schemaRef ds:uri="http://schemas.openxmlformats.org/package/2006/metadata/core-properties"/>
    <ds:schemaRef ds:uri="7a227a04-eed4-459d-9c7d-42f944d17fea"/>
  </ds:schemaRefs>
</ds:datastoreItem>
</file>

<file path=customXml/itemProps2.xml><?xml version="1.0" encoding="utf-8"?>
<ds:datastoreItem xmlns:ds="http://schemas.openxmlformats.org/officeDocument/2006/customXml" ds:itemID="{5539DA84-F9B3-44D7-BAA0-56AF7966522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8A55787-2E55-4881-B02A-AF3D01BE540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ab2bc1-aae8-4eae-970e-737a8fce853a"/>
    <ds:schemaRef ds:uri="7a227a04-eed4-459d-9c7d-42f944d17f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HelveNueThin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Marsed Leti</dc:creator>
  <cp:lastModifiedBy>Marsed Leti</cp:lastModifiedBy>
  <cp:revision>1</cp:revision>
  <dcterms:created xsi:type="dcterms:W3CDTF">2020-10-12T16:50:11Z</dcterms:created>
  <dcterms:modified xsi:type="dcterms:W3CDTF">2020-10-12T17:19:55Z</dcterms:modified>
</cp:coreProperties>
</file>