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21" d="100"/>
          <a:sy n="21" d="100"/>
        </p:scale>
        <p:origin x="1272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08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5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2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0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06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57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8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16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7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6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190F0-3253-4853-A7CB-15CD3FA201C9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9AC5F-8DEB-4E8D-8C22-8969A8882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9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300" y="0"/>
            <a:ext cx="25214275" cy="35417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5CAD9F-2A9D-472E-B1A3-1E1926D46379}"/>
              </a:ext>
            </a:extLst>
          </p:cNvPr>
          <p:cNvSpPr/>
          <p:nvPr/>
        </p:nvSpPr>
        <p:spPr>
          <a:xfrm>
            <a:off x="0" y="34244280"/>
            <a:ext cx="25199975" cy="1755458"/>
          </a:xfrm>
          <a:prstGeom prst="rect">
            <a:avLst/>
          </a:prstGeom>
          <a:solidFill>
            <a:srgbClr val="2040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31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Enea Mustafaraj</dc:creator>
  <cp:lastModifiedBy>user</cp:lastModifiedBy>
  <cp:revision>6</cp:revision>
  <dcterms:created xsi:type="dcterms:W3CDTF">2015-11-26T15:26:02Z</dcterms:created>
  <dcterms:modified xsi:type="dcterms:W3CDTF">2019-10-31T15:17:30Z</dcterms:modified>
</cp:coreProperties>
</file>